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handoutMasterIdLst>
    <p:handoutMasterId r:id="rId84"/>
  </p:handoutMasterIdLst>
  <p:sldIdLst>
    <p:sldId id="259" r:id="rId2"/>
    <p:sldId id="344" r:id="rId3"/>
    <p:sldId id="345" r:id="rId4"/>
    <p:sldId id="346" r:id="rId5"/>
    <p:sldId id="347" r:id="rId6"/>
    <p:sldId id="351" r:id="rId7"/>
    <p:sldId id="352" r:id="rId8"/>
    <p:sldId id="353" r:id="rId9"/>
    <p:sldId id="354" r:id="rId10"/>
    <p:sldId id="355" r:id="rId11"/>
    <p:sldId id="357" r:id="rId12"/>
    <p:sldId id="358" r:id="rId13"/>
    <p:sldId id="359" r:id="rId14"/>
    <p:sldId id="360" r:id="rId15"/>
    <p:sldId id="356" r:id="rId16"/>
    <p:sldId id="362" r:id="rId17"/>
    <p:sldId id="363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8" r:id="rId26"/>
    <p:sldId id="377" r:id="rId27"/>
    <p:sldId id="379" r:id="rId28"/>
    <p:sldId id="380" r:id="rId29"/>
    <p:sldId id="393" r:id="rId30"/>
    <p:sldId id="388" r:id="rId31"/>
    <p:sldId id="389" r:id="rId32"/>
    <p:sldId id="394" r:id="rId33"/>
    <p:sldId id="395" r:id="rId34"/>
    <p:sldId id="396" r:id="rId35"/>
    <p:sldId id="397" r:id="rId36"/>
    <p:sldId id="398" r:id="rId37"/>
    <p:sldId id="399" r:id="rId38"/>
    <p:sldId id="400" r:id="rId39"/>
    <p:sldId id="403" r:id="rId40"/>
    <p:sldId id="381" r:id="rId41"/>
    <p:sldId id="382" r:id="rId42"/>
    <p:sldId id="383" r:id="rId43"/>
    <p:sldId id="384" r:id="rId44"/>
    <p:sldId id="385" r:id="rId45"/>
    <p:sldId id="386" r:id="rId46"/>
    <p:sldId id="404" r:id="rId47"/>
    <p:sldId id="405" r:id="rId48"/>
    <p:sldId id="406" r:id="rId49"/>
    <p:sldId id="387" r:id="rId50"/>
    <p:sldId id="407" r:id="rId51"/>
    <p:sldId id="408" r:id="rId52"/>
    <p:sldId id="409" r:id="rId53"/>
    <p:sldId id="410" r:id="rId54"/>
    <p:sldId id="411" r:id="rId55"/>
    <p:sldId id="412" r:id="rId56"/>
    <p:sldId id="419" r:id="rId57"/>
    <p:sldId id="420" r:id="rId58"/>
    <p:sldId id="421" r:id="rId59"/>
    <p:sldId id="422" r:id="rId60"/>
    <p:sldId id="423" r:id="rId61"/>
    <p:sldId id="428" r:id="rId62"/>
    <p:sldId id="414" r:id="rId63"/>
    <p:sldId id="425" r:id="rId64"/>
    <p:sldId id="426" r:id="rId65"/>
    <p:sldId id="427" r:id="rId66"/>
    <p:sldId id="429" r:id="rId67"/>
    <p:sldId id="415" r:id="rId68"/>
    <p:sldId id="430" r:id="rId69"/>
    <p:sldId id="416" r:id="rId70"/>
    <p:sldId id="431" r:id="rId71"/>
    <p:sldId id="432" r:id="rId72"/>
    <p:sldId id="433" r:id="rId73"/>
    <p:sldId id="434" r:id="rId74"/>
    <p:sldId id="435" r:id="rId75"/>
    <p:sldId id="438" r:id="rId76"/>
    <p:sldId id="436" r:id="rId77"/>
    <p:sldId id="437" r:id="rId78"/>
    <p:sldId id="417" r:id="rId79"/>
    <p:sldId id="439" r:id="rId80"/>
    <p:sldId id="413" r:id="rId81"/>
    <p:sldId id="342" r:id="rId82"/>
  </p:sldIdLst>
  <p:sldSz cx="9144000" cy="6858000" type="screen4x3"/>
  <p:notesSz cx="6807200" cy="99393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06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B9012-2E5A-48D5-A9CC-D9D3980B58AB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9DBC31A5-5A49-4277-BBBB-A02FA1D54BEA}">
      <dgm:prSet phldrT="[文字]"/>
      <dgm:spPr/>
      <dgm:t>
        <a:bodyPr/>
        <a:lstStyle/>
        <a:p>
          <a:r>
            <a:rPr lang="en-US" altLang="zh-TW" dirty="0" smtClean="0"/>
            <a:t>1</a:t>
          </a:r>
          <a:endParaRPr lang="zh-HK" altLang="en-US" dirty="0"/>
        </a:p>
      </dgm:t>
    </dgm:pt>
    <dgm:pt modelId="{0A0D2173-D4A4-4316-BE96-E552EC397579}" type="parTrans" cxnId="{AFEC3E62-C45A-4008-8441-4722EDCA8E09}">
      <dgm:prSet/>
      <dgm:spPr/>
      <dgm:t>
        <a:bodyPr/>
        <a:lstStyle/>
        <a:p>
          <a:endParaRPr lang="zh-HK" altLang="en-US"/>
        </a:p>
      </dgm:t>
    </dgm:pt>
    <dgm:pt modelId="{51597E02-19B7-4FEC-BFB9-430672F7DC06}" type="sibTrans" cxnId="{AFEC3E62-C45A-4008-8441-4722EDCA8E09}">
      <dgm:prSet/>
      <dgm:spPr/>
      <dgm:t>
        <a:bodyPr/>
        <a:lstStyle/>
        <a:p>
          <a:endParaRPr lang="zh-HK" altLang="en-US"/>
        </a:p>
      </dgm:t>
    </dgm:pt>
    <dgm:pt modelId="{7A2A7C68-6B06-4E7F-B2B2-ADE4989454EA}">
      <dgm:prSet phldrT="[文字]"/>
      <dgm:spPr/>
      <dgm:t>
        <a:bodyPr/>
        <a:lstStyle/>
        <a:p>
          <a:r>
            <a:rPr lang="zh-TW" dirty="0" smtClean="0"/>
            <a:t>「互相衝突的欲望」</a:t>
          </a:r>
          <a:endParaRPr lang="zh-HK" altLang="en-US" dirty="0"/>
        </a:p>
      </dgm:t>
    </dgm:pt>
    <dgm:pt modelId="{DC44775B-7286-4235-A16B-D4615B952177}" type="parTrans" cxnId="{58372224-5F25-421D-8925-B469F61051D2}">
      <dgm:prSet/>
      <dgm:spPr/>
      <dgm:t>
        <a:bodyPr/>
        <a:lstStyle/>
        <a:p>
          <a:endParaRPr lang="zh-HK" altLang="en-US"/>
        </a:p>
      </dgm:t>
    </dgm:pt>
    <dgm:pt modelId="{52DD45D6-256A-4D02-8110-F21DDF63E78F}" type="sibTrans" cxnId="{58372224-5F25-421D-8925-B469F61051D2}">
      <dgm:prSet/>
      <dgm:spPr/>
      <dgm:t>
        <a:bodyPr/>
        <a:lstStyle/>
        <a:p>
          <a:endParaRPr lang="zh-HK" altLang="en-US"/>
        </a:p>
      </dgm:t>
    </dgm:pt>
    <dgm:pt modelId="{E9F5DAA6-D816-4AB1-B506-4C2D6182F352}">
      <dgm:prSet phldrT="[文字]" phldr="1"/>
      <dgm:spPr/>
      <dgm:t>
        <a:bodyPr/>
        <a:lstStyle/>
        <a:p>
          <a:endParaRPr lang="zh-HK" altLang="en-US"/>
        </a:p>
      </dgm:t>
    </dgm:pt>
    <dgm:pt modelId="{68A0BA28-3FA7-4CDE-88A7-70BDE50EE627}" type="parTrans" cxnId="{ED15C8C1-C011-4A22-862B-3095A101DB2C}">
      <dgm:prSet/>
      <dgm:spPr/>
      <dgm:t>
        <a:bodyPr/>
        <a:lstStyle/>
        <a:p>
          <a:endParaRPr lang="zh-HK" altLang="en-US"/>
        </a:p>
      </dgm:t>
    </dgm:pt>
    <dgm:pt modelId="{1C4990B7-A3D0-409A-A627-D07C35DB60AE}" type="sibTrans" cxnId="{ED15C8C1-C011-4A22-862B-3095A101DB2C}">
      <dgm:prSet/>
      <dgm:spPr/>
      <dgm:t>
        <a:bodyPr/>
        <a:lstStyle/>
        <a:p>
          <a:endParaRPr lang="zh-HK" altLang="en-US"/>
        </a:p>
      </dgm:t>
    </dgm:pt>
    <dgm:pt modelId="{FDF71D96-6607-4B62-AF35-D61F0BDD0EE7}">
      <dgm:prSet phldrT="[文字]"/>
      <dgm:spPr/>
      <dgm:t>
        <a:bodyPr/>
        <a:lstStyle/>
        <a:p>
          <a:r>
            <a:rPr lang="en-US" altLang="zh-TW" dirty="0" smtClean="0"/>
            <a:t>2</a:t>
          </a:r>
          <a:endParaRPr lang="zh-HK" altLang="en-US" dirty="0"/>
        </a:p>
      </dgm:t>
    </dgm:pt>
    <dgm:pt modelId="{F828F6CD-7D44-4112-A034-9B92644ED5AC}" type="parTrans" cxnId="{321A3842-E105-41FD-A1AA-EDE9A11B4CF2}">
      <dgm:prSet/>
      <dgm:spPr/>
      <dgm:t>
        <a:bodyPr/>
        <a:lstStyle/>
        <a:p>
          <a:endParaRPr lang="zh-HK" altLang="en-US"/>
        </a:p>
      </dgm:t>
    </dgm:pt>
    <dgm:pt modelId="{ACC8C6D7-5203-4541-A211-E4A45B1F1075}" type="sibTrans" cxnId="{321A3842-E105-41FD-A1AA-EDE9A11B4CF2}">
      <dgm:prSet/>
      <dgm:spPr/>
      <dgm:t>
        <a:bodyPr/>
        <a:lstStyle/>
        <a:p>
          <a:endParaRPr lang="zh-HK" altLang="en-US"/>
        </a:p>
      </dgm:t>
    </dgm:pt>
    <dgm:pt modelId="{82C3F15A-FB14-40FC-9680-1E2732E4AC79}">
      <dgm:prSet phldrT="[文字]"/>
      <dgm:spPr/>
      <dgm:t>
        <a:bodyPr/>
        <a:lstStyle/>
        <a:p>
          <a:r>
            <a:rPr lang="zh-TW" dirty="0" smtClean="0"/>
            <a:t>「最終抉擇」</a:t>
          </a:r>
          <a:endParaRPr lang="zh-HK" altLang="en-US" dirty="0"/>
        </a:p>
      </dgm:t>
    </dgm:pt>
    <dgm:pt modelId="{F28B43A9-1120-44F4-B4E7-D168C413F1AC}" type="parTrans" cxnId="{9D6DD130-BDBF-4BF0-9A3C-1A6725A840A3}">
      <dgm:prSet/>
      <dgm:spPr/>
      <dgm:t>
        <a:bodyPr/>
        <a:lstStyle/>
        <a:p>
          <a:endParaRPr lang="zh-HK" altLang="en-US"/>
        </a:p>
      </dgm:t>
    </dgm:pt>
    <dgm:pt modelId="{4EEA5646-3E9B-4E9A-935B-2243D20C4D0D}" type="sibTrans" cxnId="{9D6DD130-BDBF-4BF0-9A3C-1A6725A840A3}">
      <dgm:prSet/>
      <dgm:spPr/>
      <dgm:t>
        <a:bodyPr/>
        <a:lstStyle/>
        <a:p>
          <a:endParaRPr lang="zh-HK" altLang="en-US"/>
        </a:p>
      </dgm:t>
    </dgm:pt>
    <dgm:pt modelId="{BF7A6770-B88F-4EFE-B7CF-F471AD930AFA}">
      <dgm:prSet phldrT="[文字]" phldr="1"/>
      <dgm:spPr/>
      <dgm:t>
        <a:bodyPr/>
        <a:lstStyle/>
        <a:p>
          <a:endParaRPr lang="zh-HK" altLang="en-US"/>
        </a:p>
      </dgm:t>
    </dgm:pt>
    <dgm:pt modelId="{7D9DD719-2DA7-4575-9CAA-6887490D7BEF}" type="parTrans" cxnId="{09942A05-6660-4ADE-BE8E-BADD2E09D4B9}">
      <dgm:prSet/>
      <dgm:spPr/>
      <dgm:t>
        <a:bodyPr/>
        <a:lstStyle/>
        <a:p>
          <a:endParaRPr lang="zh-HK" altLang="en-US"/>
        </a:p>
      </dgm:t>
    </dgm:pt>
    <dgm:pt modelId="{933BA128-730C-4D03-A388-C67C35F95AFE}" type="sibTrans" cxnId="{09942A05-6660-4ADE-BE8E-BADD2E09D4B9}">
      <dgm:prSet/>
      <dgm:spPr/>
      <dgm:t>
        <a:bodyPr/>
        <a:lstStyle/>
        <a:p>
          <a:endParaRPr lang="zh-HK" altLang="en-US"/>
        </a:p>
      </dgm:t>
    </dgm:pt>
    <dgm:pt modelId="{0F0E43A4-9BCD-4771-A5A5-4AE385CF0BA5}">
      <dgm:prSet phldrT="[文字]"/>
      <dgm:spPr/>
      <dgm:t>
        <a:bodyPr/>
        <a:lstStyle/>
        <a:p>
          <a:r>
            <a:rPr lang="en-US" altLang="zh-TW" dirty="0" smtClean="0"/>
            <a:t>3</a:t>
          </a:r>
          <a:endParaRPr lang="zh-HK" altLang="en-US" dirty="0"/>
        </a:p>
      </dgm:t>
    </dgm:pt>
    <dgm:pt modelId="{467C5ED7-F4D0-415F-BE16-7967AFCFE5C9}" type="parTrans" cxnId="{E8084C89-FC77-4DB4-8F4F-437FD5851963}">
      <dgm:prSet/>
      <dgm:spPr/>
      <dgm:t>
        <a:bodyPr/>
        <a:lstStyle/>
        <a:p>
          <a:endParaRPr lang="zh-HK" altLang="en-US"/>
        </a:p>
      </dgm:t>
    </dgm:pt>
    <dgm:pt modelId="{7179E8DC-CC06-4CFC-BB90-A8452D4AEA9A}" type="sibTrans" cxnId="{E8084C89-FC77-4DB4-8F4F-437FD5851963}">
      <dgm:prSet/>
      <dgm:spPr/>
      <dgm:t>
        <a:bodyPr/>
        <a:lstStyle/>
        <a:p>
          <a:endParaRPr lang="zh-HK" altLang="en-US"/>
        </a:p>
      </dgm:t>
    </dgm:pt>
    <dgm:pt modelId="{213EC9B0-5814-485B-81D7-20AC0833B809}">
      <dgm:prSet phldrT="[文字]"/>
      <dgm:spPr/>
      <dgm:t>
        <a:bodyPr/>
        <a:lstStyle/>
        <a:p>
          <a:r>
            <a:rPr lang="zh-TW" dirty="0" smtClean="0"/>
            <a:t>「意志是處在甚麼狀態」</a:t>
          </a:r>
          <a:endParaRPr lang="zh-HK" altLang="en-US" dirty="0"/>
        </a:p>
      </dgm:t>
    </dgm:pt>
    <dgm:pt modelId="{70EC6BE7-4987-4F62-BE14-758F40DB9C4E}" type="parTrans" cxnId="{B8D2B194-FF0E-42E2-836F-8ADC36E76493}">
      <dgm:prSet/>
      <dgm:spPr/>
      <dgm:t>
        <a:bodyPr/>
        <a:lstStyle/>
        <a:p>
          <a:endParaRPr lang="zh-HK" altLang="en-US"/>
        </a:p>
      </dgm:t>
    </dgm:pt>
    <dgm:pt modelId="{4DEFD21D-098C-4A22-9339-D3D028D1C6A2}" type="sibTrans" cxnId="{B8D2B194-FF0E-42E2-836F-8ADC36E76493}">
      <dgm:prSet/>
      <dgm:spPr/>
      <dgm:t>
        <a:bodyPr/>
        <a:lstStyle/>
        <a:p>
          <a:endParaRPr lang="zh-HK" altLang="en-US"/>
        </a:p>
      </dgm:t>
    </dgm:pt>
    <dgm:pt modelId="{117D847F-99B1-4FD0-9BFD-5172089A8DCC}">
      <dgm:prSet phldrT="[文字]" phldr="1"/>
      <dgm:spPr/>
      <dgm:t>
        <a:bodyPr/>
        <a:lstStyle/>
        <a:p>
          <a:endParaRPr lang="zh-HK" altLang="en-US"/>
        </a:p>
      </dgm:t>
    </dgm:pt>
    <dgm:pt modelId="{C638FD6A-3EE5-4CE7-B630-56188DCD9D35}" type="parTrans" cxnId="{97928035-DF7B-4B9F-B65B-09B5445413AD}">
      <dgm:prSet/>
      <dgm:spPr/>
      <dgm:t>
        <a:bodyPr/>
        <a:lstStyle/>
        <a:p>
          <a:endParaRPr lang="zh-HK" altLang="en-US"/>
        </a:p>
      </dgm:t>
    </dgm:pt>
    <dgm:pt modelId="{85D90BBD-C737-43BE-BB89-893F5E26D3D1}" type="sibTrans" cxnId="{97928035-DF7B-4B9F-B65B-09B5445413AD}">
      <dgm:prSet/>
      <dgm:spPr/>
      <dgm:t>
        <a:bodyPr/>
        <a:lstStyle/>
        <a:p>
          <a:endParaRPr lang="zh-HK" altLang="en-US"/>
        </a:p>
      </dgm:t>
    </dgm:pt>
    <dgm:pt modelId="{872F9BDE-B8B0-474B-BAB5-D24503510530}" type="pres">
      <dgm:prSet presAssocID="{C22B9012-2E5A-48D5-A9CC-D9D3980B58A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zh-HK" altLang="en-US"/>
        </a:p>
      </dgm:t>
    </dgm:pt>
    <dgm:pt modelId="{8D3905FB-1A3B-477C-9E5D-454395F94032}" type="pres">
      <dgm:prSet presAssocID="{9DBC31A5-5A49-4277-BBBB-A02FA1D54BEA}" presName="composite" presStyleCnt="0"/>
      <dgm:spPr/>
    </dgm:pt>
    <dgm:pt modelId="{F674F906-CCDE-4889-A73E-F637EF5BB398}" type="pres">
      <dgm:prSet presAssocID="{9DBC31A5-5A49-4277-BBBB-A02FA1D54BEA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FC1782A-810B-49E5-AD45-532FFB428A77}" type="pres">
      <dgm:prSet presAssocID="{9DBC31A5-5A49-4277-BBBB-A02FA1D54BEA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1F1FD4F-64F3-4309-9490-833C395F3088}" type="pres">
      <dgm:prSet presAssocID="{9DBC31A5-5A49-4277-BBBB-A02FA1D54BEA}" presName="Accent" presStyleLbl="parChTrans1D1" presStyleIdx="0" presStyleCnt="3"/>
      <dgm:spPr/>
    </dgm:pt>
    <dgm:pt modelId="{B5C44678-0C27-4176-B47C-084A319C32C6}" type="pres">
      <dgm:prSet presAssocID="{9DBC31A5-5A49-4277-BBBB-A02FA1D54BEA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B32A1A6-CF42-4E67-B5B4-8D2ACA328F80}" type="pres">
      <dgm:prSet presAssocID="{51597E02-19B7-4FEC-BFB9-430672F7DC06}" presName="sibTrans" presStyleCnt="0"/>
      <dgm:spPr/>
    </dgm:pt>
    <dgm:pt modelId="{589509AB-7B13-457B-8A0B-5C8CF0E24EC7}" type="pres">
      <dgm:prSet presAssocID="{FDF71D96-6607-4B62-AF35-D61F0BDD0EE7}" presName="composite" presStyleCnt="0"/>
      <dgm:spPr/>
    </dgm:pt>
    <dgm:pt modelId="{9BA0C189-F259-4313-9ABE-2C6A59B89180}" type="pres">
      <dgm:prSet presAssocID="{FDF71D96-6607-4B62-AF35-D61F0BDD0EE7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AE8F8F1-58B9-4E60-A670-15E240D1FAA7}" type="pres">
      <dgm:prSet presAssocID="{FDF71D96-6607-4B62-AF35-D61F0BDD0EE7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D399706-3935-428E-8330-4BE21E299A64}" type="pres">
      <dgm:prSet presAssocID="{FDF71D96-6607-4B62-AF35-D61F0BDD0EE7}" presName="Accent" presStyleLbl="parChTrans1D1" presStyleIdx="1" presStyleCnt="3"/>
      <dgm:spPr/>
    </dgm:pt>
    <dgm:pt modelId="{13151240-B44F-4FE2-BBE7-601CE39880A8}" type="pres">
      <dgm:prSet presAssocID="{FDF71D96-6607-4B62-AF35-D61F0BDD0EE7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673A39D-D76F-46C3-BE45-8CB1655FF00C}" type="pres">
      <dgm:prSet presAssocID="{ACC8C6D7-5203-4541-A211-E4A45B1F1075}" presName="sibTrans" presStyleCnt="0"/>
      <dgm:spPr/>
    </dgm:pt>
    <dgm:pt modelId="{71299BD6-8C02-44E2-BA85-F72577AAC967}" type="pres">
      <dgm:prSet presAssocID="{0F0E43A4-9BCD-4771-A5A5-4AE385CF0BA5}" presName="composite" presStyleCnt="0"/>
      <dgm:spPr/>
    </dgm:pt>
    <dgm:pt modelId="{935257F1-6FDB-4B0F-B9E3-85DCD7F12BC1}" type="pres">
      <dgm:prSet presAssocID="{0F0E43A4-9BCD-4771-A5A5-4AE385CF0BA5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804D440-F59C-4388-A5EC-F1DA2BC06D7A}" type="pres">
      <dgm:prSet presAssocID="{0F0E43A4-9BCD-4771-A5A5-4AE385CF0BA5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77692BEC-D6B1-429F-A421-6010E52DB313}" type="pres">
      <dgm:prSet presAssocID="{0F0E43A4-9BCD-4771-A5A5-4AE385CF0BA5}" presName="Accent" presStyleLbl="parChTrans1D1" presStyleIdx="2" presStyleCnt="3"/>
      <dgm:spPr/>
    </dgm:pt>
    <dgm:pt modelId="{467AB6E6-35F0-45B1-9D4F-B0FA8262DB4E}" type="pres">
      <dgm:prSet presAssocID="{0F0E43A4-9BCD-4771-A5A5-4AE385CF0BA5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F9354F2E-2973-4664-99C1-4D99275F9508}" type="presOf" srcId="{0F0E43A4-9BCD-4771-A5A5-4AE385CF0BA5}" destId="{4804D440-F59C-4388-A5EC-F1DA2BC06D7A}" srcOrd="0" destOrd="0" presId="urn:microsoft.com/office/officeart/2011/layout/TabList"/>
    <dgm:cxn modelId="{58372224-5F25-421D-8925-B469F61051D2}" srcId="{9DBC31A5-5A49-4277-BBBB-A02FA1D54BEA}" destId="{7A2A7C68-6B06-4E7F-B2B2-ADE4989454EA}" srcOrd="0" destOrd="0" parTransId="{DC44775B-7286-4235-A16B-D4615B952177}" sibTransId="{52DD45D6-256A-4D02-8110-F21DDF63E78F}"/>
    <dgm:cxn modelId="{321A3842-E105-41FD-A1AA-EDE9A11B4CF2}" srcId="{C22B9012-2E5A-48D5-A9CC-D9D3980B58AB}" destId="{FDF71D96-6607-4B62-AF35-D61F0BDD0EE7}" srcOrd="1" destOrd="0" parTransId="{F828F6CD-7D44-4112-A034-9B92644ED5AC}" sibTransId="{ACC8C6D7-5203-4541-A211-E4A45B1F1075}"/>
    <dgm:cxn modelId="{ED15C8C1-C011-4A22-862B-3095A101DB2C}" srcId="{9DBC31A5-5A49-4277-BBBB-A02FA1D54BEA}" destId="{E9F5DAA6-D816-4AB1-B506-4C2D6182F352}" srcOrd="1" destOrd="0" parTransId="{68A0BA28-3FA7-4CDE-88A7-70BDE50EE627}" sibTransId="{1C4990B7-A3D0-409A-A627-D07C35DB60AE}"/>
    <dgm:cxn modelId="{6576B918-EC09-4B0F-B19B-B4C76ABD0520}" type="presOf" srcId="{FDF71D96-6607-4B62-AF35-D61F0BDD0EE7}" destId="{8AE8F8F1-58B9-4E60-A670-15E240D1FAA7}" srcOrd="0" destOrd="0" presId="urn:microsoft.com/office/officeart/2011/layout/TabList"/>
    <dgm:cxn modelId="{E8084C89-FC77-4DB4-8F4F-437FD5851963}" srcId="{C22B9012-2E5A-48D5-A9CC-D9D3980B58AB}" destId="{0F0E43A4-9BCD-4771-A5A5-4AE385CF0BA5}" srcOrd="2" destOrd="0" parTransId="{467C5ED7-F4D0-415F-BE16-7967AFCFE5C9}" sibTransId="{7179E8DC-CC06-4CFC-BB90-A8452D4AEA9A}"/>
    <dgm:cxn modelId="{09942A05-6660-4ADE-BE8E-BADD2E09D4B9}" srcId="{FDF71D96-6607-4B62-AF35-D61F0BDD0EE7}" destId="{BF7A6770-B88F-4EFE-B7CF-F471AD930AFA}" srcOrd="1" destOrd="0" parTransId="{7D9DD719-2DA7-4575-9CAA-6887490D7BEF}" sibTransId="{933BA128-730C-4D03-A388-C67C35F95AFE}"/>
    <dgm:cxn modelId="{AB19ED22-E400-4C4E-A3FF-2427463799D4}" type="presOf" srcId="{82C3F15A-FB14-40FC-9680-1E2732E4AC79}" destId="{9BA0C189-F259-4313-9ABE-2C6A59B89180}" srcOrd="0" destOrd="0" presId="urn:microsoft.com/office/officeart/2011/layout/TabList"/>
    <dgm:cxn modelId="{9D6DD130-BDBF-4BF0-9A3C-1A6725A840A3}" srcId="{FDF71D96-6607-4B62-AF35-D61F0BDD0EE7}" destId="{82C3F15A-FB14-40FC-9680-1E2732E4AC79}" srcOrd="0" destOrd="0" parTransId="{F28B43A9-1120-44F4-B4E7-D168C413F1AC}" sibTransId="{4EEA5646-3E9B-4E9A-935B-2243D20C4D0D}"/>
    <dgm:cxn modelId="{06210DAE-F4FE-4A3D-AECE-D1407D1706C9}" type="presOf" srcId="{E9F5DAA6-D816-4AB1-B506-4C2D6182F352}" destId="{B5C44678-0C27-4176-B47C-084A319C32C6}" srcOrd="0" destOrd="0" presId="urn:microsoft.com/office/officeart/2011/layout/TabList"/>
    <dgm:cxn modelId="{610E7EAD-54B3-405B-AC57-F0A70FFB6C14}" type="presOf" srcId="{7A2A7C68-6B06-4E7F-B2B2-ADE4989454EA}" destId="{F674F906-CCDE-4889-A73E-F637EF5BB398}" srcOrd="0" destOrd="0" presId="urn:microsoft.com/office/officeart/2011/layout/TabList"/>
    <dgm:cxn modelId="{B8D2B194-FF0E-42E2-836F-8ADC36E76493}" srcId="{0F0E43A4-9BCD-4771-A5A5-4AE385CF0BA5}" destId="{213EC9B0-5814-485B-81D7-20AC0833B809}" srcOrd="0" destOrd="0" parTransId="{70EC6BE7-4987-4F62-BE14-758F40DB9C4E}" sibTransId="{4DEFD21D-098C-4A22-9339-D3D028D1C6A2}"/>
    <dgm:cxn modelId="{AE2101D2-4C82-4FCA-96B0-0025B39BE2BD}" type="presOf" srcId="{213EC9B0-5814-485B-81D7-20AC0833B809}" destId="{935257F1-6FDB-4B0F-B9E3-85DCD7F12BC1}" srcOrd="0" destOrd="0" presId="urn:microsoft.com/office/officeart/2011/layout/TabList"/>
    <dgm:cxn modelId="{1AE8AA1E-784F-4585-87D4-B8C08B37FB94}" type="presOf" srcId="{BF7A6770-B88F-4EFE-B7CF-F471AD930AFA}" destId="{13151240-B44F-4FE2-BBE7-601CE39880A8}" srcOrd="0" destOrd="0" presId="urn:microsoft.com/office/officeart/2011/layout/TabList"/>
    <dgm:cxn modelId="{38083B33-082B-4920-891E-EC1018A679F3}" type="presOf" srcId="{9DBC31A5-5A49-4277-BBBB-A02FA1D54BEA}" destId="{CFC1782A-810B-49E5-AD45-532FFB428A77}" srcOrd="0" destOrd="0" presId="urn:microsoft.com/office/officeart/2011/layout/TabList"/>
    <dgm:cxn modelId="{97928035-DF7B-4B9F-B65B-09B5445413AD}" srcId="{0F0E43A4-9BCD-4771-A5A5-4AE385CF0BA5}" destId="{117D847F-99B1-4FD0-9BFD-5172089A8DCC}" srcOrd="1" destOrd="0" parTransId="{C638FD6A-3EE5-4CE7-B630-56188DCD9D35}" sibTransId="{85D90BBD-C737-43BE-BB89-893F5E26D3D1}"/>
    <dgm:cxn modelId="{80732CD5-5FB9-4B8D-8650-0988D91345B2}" type="presOf" srcId="{C22B9012-2E5A-48D5-A9CC-D9D3980B58AB}" destId="{872F9BDE-B8B0-474B-BAB5-D24503510530}" srcOrd="0" destOrd="0" presId="urn:microsoft.com/office/officeart/2011/layout/TabList"/>
    <dgm:cxn modelId="{AFEC3E62-C45A-4008-8441-4722EDCA8E09}" srcId="{C22B9012-2E5A-48D5-A9CC-D9D3980B58AB}" destId="{9DBC31A5-5A49-4277-BBBB-A02FA1D54BEA}" srcOrd="0" destOrd="0" parTransId="{0A0D2173-D4A4-4316-BE96-E552EC397579}" sibTransId="{51597E02-19B7-4FEC-BFB9-430672F7DC06}"/>
    <dgm:cxn modelId="{B5C3130A-C135-42DA-B110-932BF01B7BA9}" type="presOf" srcId="{117D847F-99B1-4FD0-9BFD-5172089A8DCC}" destId="{467AB6E6-35F0-45B1-9D4F-B0FA8262DB4E}" srcOrd="0" destOrd="0" presId="urn:microsoft.com/office/officeart/2011/layout/TabList"/>
    <dgm:cxn modelId="{00A1FFDF-439C-480D-9A3E-45D077BC2210}" type="presParOf" srcId="{872F9BDE-B8B0-474B-BAB5-D24503510530}" destId="{8D3905FB-1A3B-477C-9E5D-454395F94032}" srcOrd="0" destOrd="0" presId="urn:microsoft.com/office/officeart/2011/layout/TabList"/>
    <dgm:cxn modelId="{46C9A510-CA27-409D-9E72-9E592CA9E6B5}" type="presParOf" srcId="{8D3905FB-1A3B-477C-9E5D-454395F94032}" destId="{F674F906-CCDE-4889-A73E-F637EF5BB398}" srcOrd="0" destOrd="0" presId="urn:microsoft.com/office/officeart/2011/layout/TabList"/>
    <dgm:cxn modelId="{A512C6F4-F61B-4B49-A49F-EE2B5C83D63B}" type="presParOf" srcId="{8D3905FB-1A3B-477C-9E5D-454395F94032}" destId="{CFC1782A-810B-49E5-AD45-532FFB428A77}" srcOrd="1" destOrd="0" presId="urn:microsoft.com/office/officeart/2011/layout/TabList"/>
    <dgm:cxn modelId="{C64DF542-3FD2-4247-AF18-D2DC5D3F8C15}" type="presParOf" srcId="{8D3905FB-1A3B-477C-9E5D-454395F94032}" destId="{01F1FD4F-64F3-4309-9490-833C395F3088}" srcOrd="2" destOrd="0" presId="urn:microsoft.com/office/officeart/2011/layout/TabList"/>
    <dgm:cxn modelId="{DAF0AD2A-69F3-45E8-A5A3-8DEF147EB0E0}" type="presParOf" srcId="{872F9BDE-B8B0-474B-BAB5-D24503510530}" destId="{B5C44678-0C27-4176-B47C-084A319C32C6}" srcOrd="1" destOrd="0" presId="urn:microsoft.com/office/officeart/2011/layout/TabList"/>
    <dgm:cxn modelId="{C229533A-6F54-4BDC-9474-7BD78DB56421}" type="presParOf" srcId="{872F9BDE-B8B0-474B-BAB5-D24503510530}" destId="{2B32A1A6-CF42-4E67-B5B4-8D2ACA328F80}" srcOrd="2" destOrd="0" presId="urn:microsoft.com/office/officeart/2011/layout/TabList"/>
    <dgm:cxn modelId="{D31F57F2-70F7-4B81-A4CD-0ACAF68F5BC1}" type="presParOf" srcId="{872F9BDE-B8B0-474B-BAB5-D24503510530}" destId="{589509AB-7B13-457B-8A0B-5C8CF0E24EC7}" srcOrd="3" destOrd="0" presId="urn:microsoft.com/office/officeart/2011/layout/TabList"/>
    <dgm:cxn modelId="{A9F845FB-B4E0-451A-BCC2-A3EE5E2A201D}" type="presParOf" srcId="{589509AB-7B13-457B-8A0B-5C8CF0E24EC7}" destId="{9BA0C189-F259-4313-9ABE-2C6A59B89180}" srcOrd="0" destOrd="0" presId="urn:microsoft.com/office/officeart/2011/layout/TabList"/>
    <dgm:cxn modelId="{3353FA76-027B-4233-A9A9-88188A6A1DAF}" type="presParOf" srcId="{589509AB-7B13-457B-8A0B-5C8CF0E24EC7}" destId="{8AE8F8F1-58B9-4E60-A670-15E240D1FAA7}" srcOrd="1" destOrd="0" presId="urn:microsoft.com/office/officeart/2011/layout/TabList"/>
    <dgm:cxn modelId="{25636970-B313-4938-9D71-CC313D640561}" type="presParOf" srcId="{589509AB-7B13-457B-8A0B-5C8CF0E24EC7}" destId="{0D399706-3935-428E-8330-4BE21E299A64}" srcOrd="2" destOrd="0" presId="urn:microsoft.com/office/officeart/2011/layout/TabList"/>
    <dgm:cxn modelId="{D066FFA5-F390-4995-882B-ECBC7846114C}" type="presParOf" srcId="{872F9BDE-B8B0-474B-BAB5-D24503510530}" destId="{13151240-B44F-4FE2-BBE7-601CE39880A8}" srcOrd="4" destOrd="0" presId="urn:microsoft.com/office/officeart/2011/layout/TabList"/>
    <dgm:cxn modelId="{EF285039-C872-4409-8CA7-3AA438B8B67E}" type="presParOf" srcId="{872F9BDE-B8B0-474B-BAB5-D24503510530}" destId="{2673A39D-D76F-46C3-BE45-8CB1655FF00C}" srcOrd="5" destOrd="0" presId="urn:microsoft.com/office/officeart/2011/layout/TabList"/>
    <dgm:cxn modelId="{CD589684-D557-47F8-B229-D037C21F135B}" type="presParOf" srcId="{872F9BDE-B8B0-474B-BAB5-D24503510530}" destId="{71299BD6-8C02-44E2-BA85-F72577AAC967}" srcOrd="6" destOrd="0" presId="urn:microsoft.com/office/officeart/2011/layout/TabList"/>
    <dgm:cxn modelId="{9A9EA18E-A571-43DD-BFBB-FFDDF81D6B35}" type="presParOf" srcId="{71299BD6-8C02-44E2-BA85-F72577AAC967}" destId="{935257F1-6FDB-4B0F-B9E3-85DCD7F12BC1}" srcOrd="0" destOrd="0" presId="urn:microsoft.com/office/officeart/2011/layout/TabList"/>
    <dgm:cxn modelId="{1A17D0E1-20EC-443D-AB07-371349574CDE}" type="presParOf" srcId="{71299BD6-8C02-44E2-BA85-F72577AAC967}" destId="{4804D440-F59C-4388-A5EC-F1DA2BC06D7A}" srcOrd="1" destOrd="0" presId="urn:microsoft.com/office/officeart/2011/layout/TabList"/>
    <dgm:cxn modelId="{D0A53110-34DA-43A9-BA41-98DAF5BF0BA7}" type="presParOf" srcId="{71299BD6-8C02-44E2-BA85-F72577AAC967}" destId="{77692BEC-D6B1-429F-A421-6010E52DB313}" srcOrd="2" destOrd="0" presId="urn:microsoft.com/office/officeart/2011/layout/TabList"/>
    <dgm:cxn modelId="{75719E96-92FE-4EE2-858B-80F740A28EEE}" type="presParOf" srcId="{872F9BDE-B8B0-474B-BAB5-D24503510530}" destId="{467AB6E6-35F0-45B1-9D4F-B0FA8262DB4E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8E49B5-DEE0-44F2-B515-62A0155F06AA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0896C074-7C68-45FB-BC44-B50D68A05E51}">
      <dgm:prSet phldrT="[文字]"/>
      <dgm:spPr/>
      <dgm:t>
        <a:bodyPr/>
        <a:lstStyle/>
        <a:p>
          <a:r>
            <a:rPr lang="zh-TW" altLang="en-US" dirty="0" smtClean="0"/>
            <a:t>小人</a:t>
          </a:r>
          <a:endParaRPr lang="zh-HK" altLang="en-US" dirty="0"/>
        </a:p>
      </dgm:t>
    </dgm:pt>
    <dgm:pt modelId="{804AFA12-5F12-4EA6-BE4C-BAE704EF8114}" type="parTrans" cxnId="{16C2304F-D155-4A81-8C8B-0288BB7ABD16}">
      <dgm:prSet/>
      <dgm:spPr/>
      <dgm:t>
        <a:bodyPr/>
        <a:lstStyle/>
        <a:p>
          <a:endParaRPr lang="zh-HK" altLang="en-US"/>
        </a:p>
      </dgm:t>
    </dgm:pt>
    <dgm:pt modelId="{99A2E3CF-25D1-4321-A40E-FF406FAEB74B}" type="sibTrans" cxnId="{16C2304F-D155-4A81-8C8B-0288BB7ABD16}">
      <dgm:prSet/>
      <dgm:spPr/>
      <dgm:t>
        <a:bodyPr/>
        <a:lstStyle/>
        <a:p>
          <a:endParaRPr lang="zh-HK" altLang="en-US"/>
        </a:p>
      </dgm:t>
    </dgm:pt>
    <dgm:pt modelId="{43E6B776-4F27-4679-A3C8-A086E71A939B}">
      <dgm:prSet phldrT="[文字]" custT="1"/>
      <dgm:spPr/>
      <dgm:t>
        <a:bodyPr/>
        <a:lstStyle/>
        <a:p>
          <a:r>
            <a:rPr lang="zh-TW" altLang="zh-HK" sz="2800" dirty="0" smtClean="0"/>
            <a:t>「純粹的順欲者」</a:t>
          </a:r>
          <a:endParaRPr lang="zh-HK" altLang="en-US" sz="2800" dirty="0"/>
        </a:p>
      </dgm:t>
    </dgm:pt>
    <dgm:pt modelId="{4B75E900-0139-4004-A176-CA4CD6BEBF62}" type="parTrans" cxnId="{3E282C13-D49C-42D2-9FA5-A523F8AA97E1}">
      <dgm:prSet/>
      <dgm:spPr/>
      <dgm:t>
        <a:bodyPr/>
        <a:lstStyle/>
        <a:p>
          <a:endParaRPr lang="zh-HK" altLang="en-US"/>
        </a:p>
      </dgm:t>
    </dgm:pt>
    <dgm:pt modelId="{D1F0A87D-573E-4CBD-962F-1BA474E0686B}" type="sibTrans" cxnId="{3E282C13-D49C-42D2-9FA5-A523F8AA97E1}">
      <dgm:prSet/>
      <dgm:spPr/>
      <dgm:t>
        <a:bodyPr/>
        <a:lstStyle/>
        <a:p>
          <a:endParaRPr lang="zh-HK" altLang="en-US"/>
        </a:p>
      </dgm:t>
    </dgm:pt>
    <dgm:pt modelId="{EB730A05-6CEE-42E0-BABC-8E72001B1B1B}">
      <dgm:prSet phldrT="[文字]" custT="1"/>
      <dgm:spPr/>
      <dgm:t>
        <a:bodyPr/>
        <a:lstStyle/>
        <a:p>
          <a:r>
            <a:rPr lang="zh-TW" altLang="zh-HK" sz="2800" dirty="0" smtClean="0"/>
            <a:t>「不純粹的順欲者」</a:t>
          </a:r>
          <a:endParaRPr lang="zh-HK" altLang="en-US" sz="2800" dirty="0"/>
        </a:p>
      </dgm:t>
    </dgm:pt>
    <dgm:pt modelId="{17175C76-838D-4B8D-9580-45707E03A225}" type="parTrans" cxnId="{F12C0C38-A825-4BC5-B452-C72D5A67E9A7}">
      <dgm:prSet/>
      <dgm:spPr/>
      <dgm:t>
        <a:bodyPr/>
        <a:lstStyle/>
        <a:p>
          <a:endParaRPr lang="zh-HK" altLang="en-US"/>
        </a:p>
      </dgm:t>
    </dgm:pt>
    <dgm:pt modelId="{6877FA64-D88D-413C-86F1-76172ED7EFA6}" type="sibTrans" cxnId="{F12C0C38-A825-4BC5-B452-C72D5A67E9A7}">
      <dgm:prSet/>
      <dgm:spPr/>
      <dgm:t>
        <a:bodyPr/>
        <a:lstStyle/>
        <a:p>
          <a:endParaRPr lang="zh-HK" altLang="en-US"/>
        </a:p>
      </dgm:t>
    </dgm:pt>
    <dgm:pt modelId="{65A81E74-37A0-4F76-9ECC-0F598398086F}">
      <dgm:prSet phldrT="[文字]"/>
      <dgm:spPr>
        <a:solidFill>
          <a:srgbClr val="00B0F0"/>
        </a:solidFill>
      </dgm:spPr>
      <dgm:t>
        <a:bodyPr/>
        <a:lstStyle/>
        <a:p>
          <a:r>
            <a:rPr lang="zh-TW" dirty="0" smtClean="0">
              <a:solidFill>
                <a:srgbClr val="FF0000"/>
              </a:solidFill>
            </a:rPr>
            <a:t>沒有</a:t>
          </a:r>
          <a:r>
            <a:rPr lang="zh-TW" dirty="0" smtClean="0">
              <a:solidFill>
                <a:schemeClr val="bg1"/>
              </a:solidFill>
            </a:rPr>
            <a:t>意識</a:t>
          </a:r>
          <a:r>
            <a:rPr lang="zh-TW" altLang="en-US" dirty="0" smtClean="0">
              <a:solidFill>
                <a:srgbClr val="FF0000"/>
              </a:solidFill>
            </a:rPr>
            <a:t>拒絕欲望</a:t>
          </a:r>
          <a:endParaRPr lang="zh-HK" altLang="en-US" dirty="0">
            <a:solidFill>
              <a:srgbClr val="FF0000"/>
            </a:solidFill>
          </a:endParaRPr>
        </a:p>
      </dgm:t>
    </dgm:pt>
    <dgm:pt modelId="{AC2424A2-52BB-4C4A-BC00-1B9EF67EAF56}" type="parTrans" cxnId="{73BBA4C7-739F-43A1-BD38-7139D783317F}">
      <dgm:prSet/>
      <dgm:spPr/>
      <dgm:t>
        <a:bodyPr/>
        <a:lstStyle/>
        <a:p>
          <a:endParaRPr lang="zh-HK" altLang="en-US"/>
        </a:p>
      </dgm:t>
    </dgm:pt>
    <dgm:pt modelId="{B39A8A0D-D121-4298-8A0F-CC9755456E2E}" type="sibTrans" cxnId="{73BBA4C7-739F-43A1-BD38-7139D783317F}">
      <dgm:prSet/>
      <dgm:spPr/>
      <dgm:t>
        <a:bodyPr/>
        <a:lstStyle/>
        <a:p>
          <a:endParaRPr lang="zh-HK" altLang="en-US"/>
        </a:p>
      </dgm:t>
    </dgm:pt>
    <dgm:pt modelId="{16197C00-8318-47F5-9DE0-C45F60ADBBCB}">
      <dgm:prSet phldrT="[文字]"/>
      <dgm:spPr>
        <a:solidFill>
          <a:srgbClr val="00B0F0"/>
        </a:solidFill>
      </dgm:spPr>
      <dgm:t>
        <a:bodyPr/>
        <a:lstStyle/>
        <a:p>
          <a:r>
            <a:rPr lang="zh-TW" dirty="0" smtClean="0">
              <a:solidFill>
                <a:srgbClr val="FF0000"/>
              </a:solidFill>
            </a:rPr>
            <a:t>沒有</a:t>
          </a:r>
          <a:r>
            <a:rPr lang="zh-TW" dirty="0" smtClean="0"/>
            <a:t>能力</a:t>
          </a:r>
          <a:r>
            <a:rPr lang="zh-TW" altLang="en-US" dirty="0" smtClean="0">
              <a:solidFill>
                <a:srgbClr val="FF0000"/>
              </a:solidFill>
            </a:rPr>
            <a:t>拒絕欲望</a:t>
          </a:r>
          <a:endParaRPr lang="zh-HK" altLang="en-US" dirty="0">
            <a:solidFill>
              <a:srgbClr val="FF0000"/>
            </a:solidFill>
          </a:endParaRPr>
        </a:p>
      </dgm:t>
    </dgm:pt>
    <dgm:pt modelId="{8E60AC30-CA80-494B-875C-67C2F97BF21B}" type="parTrans" cxnId="{DA36AEA1-EF70-46F9-8BF0-947C9195FE4E}">
      <dgm:prSet/>
      <dgm:spPr/>
      <dgm:t>
        <a:bodyPr/>
        <a:lstStyle/>
        <a:p>
          <a:endParaRPr lang="zh-HK" altLang="en-US"/>
        </a:p>
      </dgm:t>
    </dgm:pt>
    <dgm:pt modelId="{3DD28F91-2E69-4523-BBEB-963730B1B4B6}" type="sibTrans" cxnId="{DA36AEA1-EF70-46F9-8BF0-947C9195FE4E}">
      <dgm:prSet/>
      <dgm:spPr/>
      <dgm:t>
        <a:bodyPr/>
        <a:lstStyle/>
        <a:p>
          <a:endParaRPr lang="zh-HK" altLang="en-US"/>
        </a:p>
      </dgm:t>
    </dgm:pt>
    <dgm:pt modelId="{05FFE145-8D83-46ED-A0F3-6C5D822B26ED}" type="pres">
      <dgm:prSet presAssocID="{C58E49B5-DEE0-44F2-B515-62A0155F06AA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zh-HK" altLang="en-US"/>
        </a:p>
      </dgm:t>
    </dgm:pt>
    <dgm:pt modelId="{E5108324-FDBE-4D96-BB1C-CAFAAD7C090C}" type="pres">
      <dgm:prSet presAssocID="{0896C074-7C68-45FB-BC44-B50D68A05E51}" presName="parTx1" presStyleLbl="node1" presStyleIdx="0" presStyleCnt="3" custScaleX="127794" custScaleY="213936"/>
      <dgm:spPr/>
      <dgm:t>
        <a:bodyPr/>
        <a:lstStyle/>
        <a:p>
          <a:endParaRPr lang="zh-HK" altLang="en-US"/>
        </a:p>
      </dgm:t>
    </dgm:pt>
    <dgm:pt modelId="{6771052C-C1C7-4264-9660-228766964638}" type="pres">
      <dgm:prSet presAssocID="{0896C074-7C68-45FB-BC44-B50D68A05E51}" presName="spPre1" presStyleCnt="0"/>
      <dgm:spPr/>
    </dgm:pt>
    <dgm:pt modelId="{D1BD0854-5961-4AB8-8A6C-E01F29AB2535}" type="pres">
      <dgm:prSet presAssocID="{0896C074-7C68-45FB-BC44-B50D68A05E51}" presName="chLin1" presStyleCnt="0"/>
      <dgm:spPr/>
    </dgm:pt>
    <dgm:pt modelId="{5AFC26D2-E0C7-423F-A234-6CAAF566A764}" type="pres">
      <dgm:prSet presAssocID="{4B75E900-0139-4004-A176-CA4CD6BEBF62}" presName="Name11" presStyleLbl="parChTrans1D1" presStyleIdx="0" presStyleCnt="8"/>
      <dgm:spPr/>
    </dgm:pt>
    <dgm:pt modelId="{C1A9EDDD-43E6-4D39-B97E-779CF1DE518E}" type="pres">
      <dgm:prSet presAssocID="{4B75E900-0139-4004-A176-CA4CD6BEBF62}" presName="Name31" presStyleLbl="parChTrans1D1" presStyleIdx="1" presStyleCnt="8"/>
      <dgm:spPr/>
    </dgm:pt>
    <dgm:pt modelId="{85A0ABC8-6CF4-4180-AA19-3E7C5363C6EF}" type="pres">
      <dgm:prSet presAssocID="{43E6B776-4F27-4679-A3C8-A086E71A939B}" presName="txAndLines1" presStyleCnt="0"/>
      <dgm:spPr/>
    </dgm:pt>
    <dgm:pt modelId="{D93FC170-EB51-4386-917D-4056824FCDFB}" type="pres">
      <dgm:prSet presAssocID="{43E6B776-4F27-4679-A3C8-A086E71A939B}" presName="anchor1" presStyleCnt="0"/>
      <dgm:spPr/>
    </dgm:pt>
    <dgm:pt modelId="{3208B2EA-ED67-4919-A407-7EC09C6762B4}" type="pres">
      <dgm:prSet presAssocID="{43E6B776-4F27-4679-A3C8-A086E71A939B}" presName="backup1" presStyleCnt="0"/>
      <dgm:spPr/>
    </dgm:pt>
    <dgm:pt modelId="{C0E328E2-25C7-4D4E-B906-95C123EA0C05}" type="pres">
      <dgm:prSet presAssocID="{43E6B776-4F27-4679-A3C8-A086E71A939B}" presName="preLine1" presStyleLbl="parChTrans1D1" presStyleIdx="2" presStyleCnt="8"/>
      <dgm:spPr/>
    </dgm:pt>
    <dgm:pt modelId="{8C1B5B53-E253-421A-B157-745B66A2523A}" type="pres">
      <dgm:prSet presAssocID="{43E6B776-4F27-4679-A3C8-A086E71A939B}" presName="desTx1" presStyleLbl="revTx" presStyleIdx="0" presStyleCnt="0" custScaleX="141977" custScaleY="228189" custLinFactNeighborX="-15176" custLinFactNeighborY="-13345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34EF7CE-BCFB-41EB-8D10-8502E0B32FC0}" type="pres">
      <dgm:prSet presAssocID="{43E6B776-4F27-4679-A3C8-A086E71A939B}" presName="postLine1" presStyleLbl="parChTrans1D1" presStyleIdx="3" presStyleCnt="8"/>
      <dgm:spPr/>
    </dgm:pt>
    <dgm:pt modelId="{F2053B64-BD75-4BB8-A86F-FC23DFBA564F}" type="pres">
      <dgm:prSet presAssocID="{17175C76-838D-4B8D-9580-45707E03A225}" presName="Name11" presStyleLbl="parChTrans1D1" presStyleIdx="4" presStyleCnt="8"/>
      <dgm:spPr/>
    </dgm:pt>
    <dgm:pt modelId="{16259915-63DB-4B01-9098-4286BB2D4AE8}" type="pres">
      <dgm:prSet presAssocID="{17175C76-838D-4B8D-9580-45707E03A225}" presName="Name31" presStyleLbl="parChTrans1D1" presStyleIdx="5" presStyleCnt="8"/>
      <dgm:spPr/>
    </dgm:pt>
    <dgm:pt modelId="{506F2955-56FB-4BE1-9973-1C712B3E6147}" type="pres">
      <dgm:prSet presAssocID="{EB730A05-6CEE-42E0-BABC-8E72001B1B1B}" presName="txAndLines1" presStyleCnt="0"/>
      <dgm:spPr/>
    </dgm:pt>
    <dgm:pt modelId="{AD201355-4055-429D-BDE6-FD59EBE63A77}" type="pres">
      <dgm:prSet presAssocID="{EB730A05-6CEE-42E0-BABC-8E72001B1B1B}" presName="anchor1" presStyleCnt="0"/>
      <dgm:spPr/>
    </dgm:pt>
    <dgm:pt modelId="{34F312FA-EC12-4293-80D1-C4D9E1B1DE1E}" type="pres">
      <dgm:prSet presAssocID="{EB730A05-6CEE-42E0-BABC-8E72001B1B1B}" presName="backup1" presStyleCnt="0"/>
      <dgm:spPr/>
    </dgm:pt>
    <dgm:pt modelId="{7BB70E12-18D7-4C47-8DCA-3BAE162C7F33}" type="pres">
      <dgm:prSet presAssocID="{EB730A05-6CEE-42E0-BABC-8E72001B1B1B}" presName="preLine1" presStyleLbl="parChTrans1D1" presStyleIdx="6" presStyleCnt="8"/>
      <dgm:spPr/>
    </dgm:pt>
    <dgm:pt modelId="{EA528DCA-C818-46AA-8CB8-9A2B2B52A2D5}" type="pres">
      <dgm:prSet presAssocID="{EB730A05-6CEE-42E0-BABC-8E72001B1B1B}" presName="desTx1" presStyleLbl="revTx" presStyleIdx="0" presStyleCnt="0" custScaleX="121584" custScaleY="242905" custLinFactNeighborX="-12960" custLinFactNeighborY="10275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0F5AD17-B8CD-4840-BBCD-246D9F1FF2EC}" type="pres">
      <dgm:prSet presAssocID="{EB730A05-6CEE-42E0-BABC-8E72001B1B1B}" presName="postLine1" presStyleLbl="parChTrans1D1" presStyleIdx="7" presStyleCnt="8"/>
      <dgm:spPr/>
    </dgm:pt>
    <dgm:pt modelId="{B864B75A-0EA0-4239-BE8F-033CDC323238}" type="pres">
      <dgm:prSet presAssocID="{0896C074-7C68-45FB-BC44-B50D68A05E51}" presName="spPost1" presStyleCnt="0"/>
      <dgm:spPr/>
    </dgm:pt>
    <dgm:pt modelId="{A773A8F5-9FA9-4D23-BA0B-DF909A56C7C4}" type="pres">
      <dgm:prSet presAssocID="{65A81E74-37A0-4F76-9ECC-0F598398086F}" presName="parTx2" presStyleLbl="node1" presStyleIdx="1" presStyleCnt="3" custScaleX="125764" custScaleY="171662"/>
      <dgm:spPr/>
      <dgm:t>
        <a:bodyPr/>
        <a:lstStyle/>
        <a:p>
          <a:endParaRPr lang="zh-HK" altLang="en-US"/>
        </a:p>
      </dgm:t>
    </dgm:pt>
    <dgm:pt modelId="{811C4589-F274-4B99-9918-2B845E627787}" type="pres">
      <dgm:prSet presAssocID="{16197C00-8318-47F5-9DE0-C45F60ADBBCB}" presName="parTx3" presStyleLbl="node1" presStyleIdx="2" presStyleCnt="3" custScaleX="117456" custScaleY="146298"/>
      <dgm:spPr/>
      <dgm:t>
        <a:bodyPr/>
        <a:lstStyle/>
        <a:p>
          <a:endParaRPr lang="zh-HK" altLang="en-US"/>
        </a:p>
      </dgm:t>
    </dgm:pt>
  </dgm:ptLst>
  <dgm:cxnLst>
    <dgm:cxn modelId="{F12C0C38-A825-4BC5-B452-C72D5A67E9A7}" srcId="{0896C074-7C68-45FB-BC44-B50D68A05E51}" destId="{EB730A05-6CEE-42E0-BABC-8E72001B1B1B}" srcOrd="1" destOrd="0" parTransId="{17175C76-838D-4B8D-9580-45707E03A225}" sibTransId="{6877FA64-D88D-413C-86F1-76172ED7EFA6}"/>
    <dgm:cxn modelId="{73BBA4C7-739F-43A1-BD38-7139D783317F}" srcId="{C58E49B5-DEE0-44F2-B515-62A0155F06AA}" destId="{65A81E74-37A0-4F76-9ECC-0F598398086F}" srcOrd="1" destOrd="0" parTransId="{AC2424A2-52BB-4C4A-BC00-1B9EF67EAF56}" sibTransId="{B39A8A0D-D121-4298-8A0F-CC9755456E2E}"/>
    <dgm:cxn modelId="{DA36AEA1-EF70-46F9-8BF0-947C9195FE4E}" srcId="{C58E49B5-DEE0-44F2-B515-62A0155F06AA}" destId="{16197C00-8318-47F5-9DE0-C45F60ADBBCB}" srcOrd="2" destOrd="0" parTransId="{8E60AC30-CA80-494B-875C-67C2F97BF21B}" sibTransId="{3DD28F91-2E69-4523-BBEB-963730B1B4B6}"/>
    <dgm:cxn modelId="{31DFCF8B-DC87-4ACB-9114-CDEF74E6DD67}" type="presOf" srcId="{65A81E74-37A0-4F76-9ECC-0F598398086F}" destId="{A773A8F5-9FA9-4D23-BA0B-DF909A56C7C4}" srcOrd="0" destOrd="0" presId="urn:microsoft.com/office/officeart/2009/3/layout/SubStepProcess"/>
    <dgm:cxn modelId="{8500FED4-E16A-41B0-B1B7-3E54AC35B8F6}" type="presOf" srcId="{43E6B776-4F27-4679-A3C8-A086E71A939B}" destId="{8C1B5B53-E253-421A-B157-745B66A2523A}" srcOrd="0" destOrd="0" presId="urn:microsoft.com/office/officeart/2009/3/layout/SubStepProcess"/>
    <dgm:cxn modelId="{147B7A90-9DED-437D-9913-0B93017B1C04}" type="presOf" srcId="{C58E49B5-DEE0-44F2-B515-62A0155F06AA}" destId="{05FFE145-8D83-46ED-A0F3-6C5D822B26ED}" srcOrd="0" destOrd="0" presId="urn:microsoft.com/office/officeart/2009/3/layout/SubStepProcess"/>
    <dgm:cxn modelId="{B045088B-4502-448D-A479-F36EC1392E58}" type="presOf" srcId="{EB730A05-6CEE-42E0-BABC-8E72001B1B1B}" destId="{EA528DCA-C818-46AA-8CB8-9A2B2B52A2D5}" srcOrd="0" destOrd="0" presId="urn:microsoft.com/office/officeart/2009/3/layout/SubStepProcess"/>
    <dgm:cxn modelId="{16C2304F-D155-4A81-8C8B-0288BB7ABD16}" srcId="{C58E49B5-DEE0-44F2-B515-62A0155F06AA}" destId="{0896C074-7C68-45FB-BC44-B50D68A05E51}" srcOrd="0" destOrd="0" parTransId="{804AFA12-5F12-4EA6-BE4C-BAE704EF8114}" sibTransId="{99A2E3CF-25D1-4321-A40E-FF406FAEB74B}"/>
    <dgm:cxn modelId="{3E282C13-D49C-42D2-9FA5-A523F8AA97E1}" srcId="{0896C074-7C68-45FB-BC44-B50D68A05E51}" destId="{43E6B776-4F27-4679-A3C8-A086E71A939B}" srcOrd="0" destOrd="0" parTransId="{4B75E900-0139-4004-A176-CA4CD6BEBF62}" sibTransId="{D1F0A87D-573E-4CBD-962F-1BA474E0686B}"/>
    <dgm:cxn modelId="{1DB32561-D24E-41EA-A466-30FEC85884BC}" type="presOf" srcId="{16197C00-8318-47F5-9DE0-C45F60ADBBCB}" destId="{811C4589-F274-4B99-9918-2B845E627787}" srcOrd="0" destOrd="0" presId="urn:microsoft.com/office/officeart/2009/3/layout/SubStepProcess"/>
    <dgm:cxn modelId="{27D0F5B1-7EA2-4053-866C-43855C71C248}" type="presOf" srcId="{0896C074-7C68-45FB-BC44-B50D68A05E51}" destId="{E5108324-FDBE-4D96-BB1C-CAFAAD7C090C}" srcOrd="0" destOrd="0" presId="urn:microsoft.com/office/officeart/2009/3/layout/SubStepProcess"/>
    <dgm:cxn modelId="{67FD94AA-2337-4717-A096-9F7B7BA807CC}" type="presParOf" srcId="{05FFE145-8D83-46ED-A0F3-6C5D822B26ED}" destId="{E5108324-FDBE-4D96-BB1C-CAFAAD7C090C}" srcOrd="0" destOrd="0" presId="urn:microsoft.com/office/officeart/2009/3/layout/SubStepProcess"/>
    <dgm:cxn modelId="{2C8C718B-D044-4C0F-9F4A-1D327AB62A5A}" type="presParOf" srcId="{05FFE145-8D83-46ED-A0F3-6C5D822B26ED}" destId="{6771052C-C1C7-4264-9660-228766964638}" srcOrd="1" destOrd="0" presId="urn:microsoft.com/office/officeart/2009/3/layout/SubStepProcess"/>
    <dgm:cxn modelId="{19B5CE4B-CFCA-40A0-A965-FCA4E50414D0}" type="presParOf" srcId="{05FFE145-8D83-46ED-A0F3-6C5D822B26ED}" destId="{D1BD0854-5961-4AB8-8A6C-E01F29AB2535}" srcOrd="2" destOrd="0" presId="urn:microsoft.com/office/officeart/2009/3/layout/SubStepProcess"/>
    <dgm:cxn modelId="{9C3884CD-D030-4213-9A0E-BCB302A02DAD}" type="presParOf" srcId="{D1BD0854-5961-4AB8-8A6C-E01F29AB2535}" destId="{5AFC26D2-E0C7-423F-A234-6CAAF566A764}" srcOrd="0" destOrd="0" presId="urn:microsoft.com/office/officeart/2009/3/layout/SubStepProcess"/>
    <dgm:cxn modelId="{908D7C86-DB79-41C7-964F-304434B71B76}" type="presParOf" srcId="{D1BD0854-5961-4AB8-8A6C-E01F29AB2535}" destId="{C1A9EDDD-43E6-4D39-B97E-779CF1DE518E}" srcOrd="1" destOrd="0" presId="urn:microsoft.com/office/officeart/2009/3/layout/SubStepProcess"/>
    <dgm:cxn modelId="{5E95A37A-2E14-4DF7-B610-9D25B6B5EB6A}" type="presParOf" srcId="{D1BD0854-5961-4AB8-8A6C-E01F29AB2535}" destId="{85A0ABC8-6CF4-4180-AA19-3E7C5363C6EF}" srcOrd="2" destOrd="0" presId="urn:microsoft.com/office/officeart/2009/3/layout/SubStepProcess"/>
    <dgm:cxn modelId="{A47F23E7-E65B-49A9-AB19-39238CB4506A}" type="presParOf" srcId="{85A0ABC8-6CF4-4180-AA19-3E7C5363C6EF}" destId="{D93FC170-EB51-4386-917D-4056824FCDFB}" srcOrd="0" destOrd="0" presId="urn:microsoft.com/office/officeart/2009/3/layout/SubStepProcess"/>
    <dgm:cxn modelId="{C57344E0-4E0D-4F07-8406-54716F6F37F1}" type="presParOf" srcId="{85A0ABC8-6CF4-4180-AA19-3E7C5363C6EF}" destId="{3208B2EA-ED67-4919-A407-7EC09C6762B4}" srcOrd="1" destOrd="0" presId="urn:microsoft.com/office/officeart/2009/3/layout/SubStepProcess"/>
    <dgm:cxn modelId="{A5735188-EFDA-4164-B2BB-76EA2A7E8476}" type="presParOf" srcId="{85A0ABC8-6CF4-4180-AA19-3E7C5363C6EF}" destId="{C0E328E2-25C7-4D4E-B906-95C123EA0C05}" srcOrd="2" destOrd="0" presId="urn:microsoft.com/office/officeart/2009/3/layout/SubStepProcess"/>
    <dgm:cxn modelId="{3B687609-6834-41E6-A88C-35753BF3CFE7}" type="presParOf" srcId="{85A0ABC8-6CF4-4180-AA19-3E7C5363C6EF}" destId="{8C1B5B53-E253-421A-B157-745B66A2523A}" srcOrd="3" destOrd="0" presId="urn:microsoft.com/office/officeart/2009/3/layout/SubStepProcess"/>
    <dgm:cxn modelId="{BDE622FC-D9CC-4614-B218-47D2FC70C0C5}" type="presParOf" srcId="{85A0ABC8-6CF4-4180-AA19-3E7C5363C6EF}" destId="{534EF7CE-BCFB-41EB-8D10-8502E0B32FC0}" srcOrd="4" destOrd="0" presId="urn:microsoft.com/office/officeart/2009/3/layout/SubStepProcess"/>
    <dgm:cxn modelId="{14C06795-5C29-4529-B87A-509AA15031E2}" type="presParOf" srcId="{D1BD0854-5961-4AB8-8A6C-E01F29AB2535}" destId="{F2053B64-BD75-4BB8-A86F-FC23DFBA564F}" srcOrd="3" destOrd="0" presId="urn:microsoft.com/office/officeart/2009/3/layout/SubStepProcess"/>
    <dgm:cxn modelId="{5EEC6113-9EA6-4638-A572-9BD349F8C95D}" type="presParOf" srcId="{D1BD0854-5961-4AB8-8A6C-E01F29AB2535}" destId="{16259915-63DB-4B01-9098-4286BB2D4AE8}" srcOrd="4" destOrd="0" presId="urn:microsoft.com/office/officeart/2009/3/layout/SubStepProcess"/>
    <dgm:cxn modelId="{FA9AC115-CD99-4452-81C2-57DE59197A0E}" type="presParOf" srcId="{D1BD0854-5961-4AB8-8A6C-E01F29AB2535}" destId="{506F2955-56FB-4BE1-9973-1C712B3E6147}" srcOrd="5" destOrd="0" presId="urn:microsoft.com/office/officeart/2009/3/layout/SubStepProcess"/>
    <dgm:cxn modelId="{C03BE201-5816-474A-B567-21C44C0BAE8F}" type="presParOf" srcId="{506F2955-56FB-4BE1-9973-1C712B3E6147}" destId="{AD201355-4055-429D-BDE6-FD59EBE63A77}" srcOrd="0" destOrd="0" presId="urn:microsoft.com/office/officeart/2009/3/layout/SubStepProcess"/>
    <dgm:cxn modelId="{68BB18A9-1AA9-44C4-AD1F-119726780761}" type="presParOf" srcId="{506F2955-56FB-4BE1-9973-1C712B3E6147}" destId="{34F312FA-EC12-4293-80D1-C4D9E1B1DE1E}" srcOrd="1" destOrd="0" presId="urn:microsoft.com/office/officeart/2009/3/layout/SubStepProcess"/>
    <dgm:cxn modelId="{15FD7D71-6AC2-49C1-A5D3-14EEEB6B1B16}" type="presParOf" srcId="{506F2955-56FB-4BE1-9973-1C712B3E6147}" destId="{7BB70E12-18D7-4C47-8DCA-3BAE162C7F33}" srcOrd="2" destOrd="0" presId="urn:microsoft.com/office/officeart/2009/3/layout/SubStepProcess"/>
    <dgm:cxn modelId="{84930973-5466-48E9-BCE5-36BCC3AE5736}" type="presParOf" srcId="{506F2955-56FB-4BE1-9973-1C712B3E6147}" destId="{EA528DCA-C818-46AA-8CB8-9A2B2B52A2D5}" srcOrd="3" destOrd="0" presId="urn:microsoft.com/office/officeart/2009/3/layout/SubStepProcess"/>
    <dgm:cxn modelId="{1FCF0696-A198-4037-ADAA-5DB7EAE0165A}" type="presParOf" srcId="{506F2955-56FB-4BE1-9973-1C712B3E6147}" destId="{00F5AD17-B8CD-4840-BBCD-246D9F1FF2EC}" srcOrd="4" destOrd="0" presId="urn:microsoft.com/office/officeart/2009/3/layout/SubStepProcess"/>
    <dgm:cxn modelId="{D84CBC0A-C0A6-481E-9FE0-A2755F3BA6E3}" type="presParOf" srcId="{05FFE145-8D83-46ED-A0F3-6C5D822B26ED}" destId="{B864B75A-0EA0-4239-BE8F-033CDC323238}" srcOrd="3" destOrd="0" presId="urn:microsoft.com/office/officeart/2009/3/layout/SubStepProcess"/>
    <dgm:cxn modelId="{29CEA159-6428-4B78-A8E6-5CEECD7618F2}" type="presParOf" srcId="{05FFE145-8D83-46ED-A0F3-6C5D822B26ED}" destId="{A773A8F5-9FA9-4D23-BA0B-DF909A56C7C4}" srcOrd="4" destOrd="0" presId="urn:microsoft.com/office/officeart/2009/3/layout/SubStepProcess"/>
    <dgm:cxn modelId="{C0BC7872-0C8D-4718-80B7-78DE87D1565E}" type="presParOf" srcId="{05FFE145-8D83-46ED-A0F3-6C5D822B26ED}" destId="{811C4589-F274-4B99-9918-2B845E627787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EAD9AB8-3248-4A1B-BBFA-DDEBFD63A247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FA7178D3-F448-4B74-8D8F-289955F2B3BA}">
      <dgm:prSet phldrT="[文字]"/>
      <dgm:spPr/>
      <dgm:t>
        <a:bodyPr/>
        <a:lstStyle/>
        <a:p>
          <a:r>
            <a:rPr lang="zh-TW" altLang="zh-HK" dirty="0" smtClean="0"/>
            <a:t>某個人被指為缺乏自由意志</a:t>
          </a:r>
          <a:endParaRPr lang="zh-HK" altLang="en-US" dirty="0"/>
        </a:p>
      </dgm:t>
    </dgm:pt>
    <dgm:pt modelId="{44D9DA3F-0F8C-4043-B1B2-CC6DEADF0178}" type="parTrans" cxnId="{16DCEDBD-F746-48C2-A431-5B1BC90526EA}">
      <dgm:prSet/>
      <dgm:spPr/>
      <dgm:t>
        <a:bodyPr/>
        <a:lstStyle/>
        <a:p>
          <a:endParaRPr lang="zh-HK" altLang="en-US"/>
        </a:p>
      </dgm:t>
    </dgm:pt>
    <dgm:pt modelId="{B4EB4C29-AC82-4D78-8BA4-D90E890596F5}" type="sibTrans" cxnId="{16DCEDBD-F746-48C2-A431-5B1BC90526EA}">
      <dgm:prSet/>
      <dgm:spPr/>
      <dgm:t>
        <a:bodyPr/>
        <a:lstStyle/>
        <a:p>
          <a:endParaRPr lang="zh-HK" altLang="en-US"/>
        </a:p>
      </dgm:t>
    </dgm:pt>
    <dgm:pt modelId="{1219292A-1EC3-4918-8E01-5F62EC0FC5F6}">
      <dgm:prSet phldrT="[文字]"/>
      <dgm:spPr/>
      <dgm:t>
        <a:bodyPr/>
        <a:lstStyle/>
        <a:p>
          <a:r>
            <a:rPr lang="zh-TW" altLang="zh-HK" dirty="0" smtClean="0"/>
            <a:t>則他符合了</a:t>
          </a:r>
          <a:r>
            <a:rPr lang="en-US" altLang="zh-HK" dirty="0" smtClean="0"/>
            <a:t>(1)</a:t>
          </a:r>
          <a:r>
            <a:rPr lang="zh-TW" altLang="zh-HK" dirty="0" smtClean="0"/>
            <a:t>至</a:t>
          </a:r>
          <a:r>
            <a:rPr lang="en-US" altLang="zh-HK" dirty="0" smtClean="0"/>
            <a:t>(4)</a:t>
          </a:r>
          <a:r>
            <a:rPr lang="zh-TW" altLang="zh-HK" dirty="0" smtClean="0"/>
            <a:t>的描述</a:t>
          </a:r>
          <a:endParaRPr lang="zh-HK" altLang="en-US" dirty="0"/>
        </a:p>
      </dgm:t>
    </dgm:pt>
    <dgm:pt modelId="{860E641B-2659-4472-8A3E-5B99F6128034}" type="parTrans" cxnId="{87355EC4-40C0-495B-9311-DD0BB23D491F}">
      <dgm:prSet/>
      <dgm:spPr/>
      <dgm:t>
        <a:bodyPr/>
        <a:lstStyle/>
        <a:p>
          <a:endParaRPr lang="zh-HK" altLang="en-US"/>
        </a:p>
      </dgm:t>
    </dgm:pt>
    <dgm:pt modelId="{0333486C-6A68-4EF2-B439-27995FCA75A2}" type="sibTrans" cxnId="{87355EC4-40C0-495B-9311-DD0BB23D491F}">
      <dgm:prSet/>
      <dgm:spPr/>
      <dgm:t>
        <a:bodyPr/>
        <a:lstStyle/>
        <a:p>
          <a:endParaRPr lang="zh-HK" altLang="en-US"/>
        </a:p>
      </dgm:t>
    </dgm:pt>
    <dgm:pt modelId="{73B8E3B8-C0AA-413C-82E8-8BEDB2A2C047}" type="pres">
      <dgm:prSet presAssocID="{AEAD9AB8-3248-4A1B-BBFA-DDEBFD63A247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zh-HK" altLang="en-US"/>
        </a:p>
      </dgm:t>
    </dgm:pt>
    <dgm:pt modelId="{E425209D-FFCA-4858-B280-BFF655CD5EBF}" type="pres">
      <dgm:prSet presAssocID="{1219292A-1EC3-4918-8E01-5F62EC0FC5F6}" presName="Accent2" presStyleCnt="0"/>
      <dgm:spPr/>
    </dgm:pt>
    <dgm:pt modelId="{A13A1EC7-84C7-41C6-98F4-D276D2D721B6}" type="pres">
      <dgm:prSet presAssocID="{1219292A-1EC3-4918-8E01-5F62EC0FC5F6}" presName="Accent" presStyleLbl="node1" presStyleIdx="0" presStyleCnt="2" custScaleX="116426"/>
      <dgm:spPr/>
    </dgm:pt>
    <dgm:pt modelId="{AA096B68-7A9C-45B2-856F-7841CA492230}" type="pres">
      <dgm:prSet presAssocID="{1219292A-1EC3-4918-8E01-5F62EC0FC5F6}" presName="ParentBackground2" presStyleCnt="0"/>
      <dgm:spPr/>
    </dgm:pt>
    <dgm:pt modelId="{D7B76D6E-E51E-41D7-A229-7D9D70698918}" type="pres">
      <dgm:prSet presAssocID="{1219292A-1EC3-4918-8E01-5F62EC0FC5F6}" presName="ParentBackground" presStyleLbl="fgAcc1" presStyleIdx="0" presStyleCnt="2"/>
      <dgm:spPr/>
      <dgm:t>
        <a:bodyPr/>
        <a:lstStyle/>
        <a:p>
          <a:endParaRPr lang="zh-HK" altLang="en-US"/>
        </a:p>
      </dgm:t>
    </dgm:pt>
    <dgm:pt modelId="{557E502A-104B-49FD-87FA-D4B86BA962DD}" type="pres">
      <dgm:prSet presAssocID="{1219292A-1EC3-4918-8E01-5F62EC0FC5F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2C920F1-C6D9-48F3-9608-4B10C34A7C12}" type="pres">
      <dgm:prSet presAssocID="{FA7178D3-F448-4B74-8D8F-289955F2B3BA}" presName="Accent1" presStyleCnt="0"/>
      <dgm:spPr/>
    </dgm:pt>
    <dgm:pt modelId="{AA55E749-20EE-4647-9C7A-19ACD60D3805}" type="pres">
      <dgm:prSet presAssocID="{FA7178D3-F448-4B74-8D8F-289955F2B3BA}" presName="Accent" presStyleLbl="node1" presStyleIdx="1" presStyleCnt="2"/>
      <dgm:spPr/>
    </dgm:pt>
    <dgm:pt modelId="{DCA28C58-EC90-47EB-B1F0-C6552C2EBFAE}" type="pres">
      <dgm:prSet presAssocID="{FA7178D3-F448-4B74-8D8F-289955F2B3BA}" presName="ParentBackground1" presStyleCnt="0"/>
      <dgm:spPr/>
    </dgm:pt>
    <dgm:pt modelId="{FD3602B9-5A35-4E99-9980-350F3F23430B}" type="pres">
      <dgm:prSet presAssocID="{FA7178D3-F448-4B74-8D8F-289955F2B3BA}" presName="ParentBackground" presStyleLbl="fgAcc1" presStyleIdx="1" presStyleCnt="2" custLinFactNeighborX="-12379" custLinFactNeighborY="-707"/>
      <dgm:spPr/>
      <dgm:t>
        <a:bodyPr/>
        <a:lstStyle/>
        <a:p>
          <a:endParaRPr lang="zh-HK" altLang="en-US"/>
        </a:p>
      </dgm:t>
    </dgm:pt>
    <dgm:pt modelId="{4DDA0FEE-7149-4ED5-BCBD-5FE34466A5F2}" type="pres">
      <dgm:prSet presAssocID="{FA7178D3-F448-4B74-8D8F-289955F2B3B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A313BF07-A098-4014-A151-4FB3AA3AF38F}" type="presOf" srcId="{1219292A-1EC3-4918-8E01-5F62EC0FC5F6}" destId="{557E502A-104B-49FD-87FA-D4B86BA962DD}" srcOrd="1" destOrd="0" presId="urn:microsoft.com/office/officeart/2011/layout/CircleProcess"/>
    <dgm:cxn modelId="{FEE985EC-2264-4784-8831-87C399EA4E33}" type="presOf" srcId="{FA7178D3-F448-4B74-8D8F-289955F2B3BA}" destId="{4DDA0FEE-7149-4ED5-BCBD-5FE34466A5F2}" srcOrd="1" destOrd="0" presId="urn:microsoft.com/office/officeart/2011/layout/CircleProcess"/>
    <dgm:cxn modelId="{5B51FFA4-5C80-48D3-9ED7-E76DCB800CBD}" type="presOf" srcId="{AEAD9AB8-3248-4A1B-BBFA-DDEBFD63A247}" destId="{73B8E3B8-C0AA-413C-82E8-8BEDB2A2C047}" srcOrd="0" destOrd="0" presId="urn:microsoft.com/office/officeart/2011/layout/CircleProcess"/>
    <dgm:cxn modelId="{87355EC4-40C0-495B-9311-DD0BB23D491F}" srcId="{AEAD9AB8-3248-4A1B-BBFA-DDEBFD63A247}" destId="{1219292A-1EC3-4918-8E01-5F62EC0FC5F6}" srcOrd="1" destOrd="0" parTransId="{860E641B-2659-4472-8A3E-5B99F6128034}" sibTransId="{0333486C-6A68-4EF2-B439-27995FCA75A2}"/>
    <dgm:cxn modelId="{16DCEDBD-F746-48C2-A431-5B1BC90526EA}" srcId="{AEAD9AB8-3248-4A1B-BBFA-DDEBFD63A247}" destId="{FA7178D3-F448-4B74-8D8F-289955F2B3BA}" srcOrd="0" destOrd="0" parTransId="{44D9DA3F-0F8C-4043-B1B2-CC6DEADF0178}" sibTransId="{B4EB4C29-AC82-4D78-8BA4-D90E890596F5}"/>
    <dgm:cxn modelId="{9F5EAD6F-268D-4554-9C35-1B9BD670789E}" type="presOf" srcId="{1219292A-1EC3-4918-8E01-5F62EC0FC5F6}" destId="{D7B76D6E-E51E-41D7-A229-7D9D70698918}" srcOrd="0" destOrd="0" presId="urn:microsoft.com/office/officeart/2011/layout/CircleProcess"/>
    <dgm:cxn modelId="{3060D2B0-5E0C-4376-B71A-96E5F45683F9}" type="presOf" srcId="{FA7178D3-F448-4B74-8D8F-289955F2B3BA}" destId="{FD3602B9-5A35-4E99-9980-350F3F23430B}" srcOrd="0" destOrd="0" presId="urn:microsoft.com/office/officeart/2011/layout/CircleProcess"/>
    <dgm:cxn modelId="{8DCB1978-F111-4126-B1A1-F23F12F20FBD}" type="presParOf" srcId="{73B8E3B8-C0AA-413C-82E8-8BEDB2A2C047}" destId="{E425209D-FFCA-4858-B280-BFF655CD5EBF}" srcOrd="0" destOrd="0" presId="urn:microsoft.com/office/officeart/2011/layout/CircleProcess"/>
    <dgm:cxn modelId="{50798F40-86D2-467E-B133-691BFB320F0F}" type="presParOf" srcId="{E425209D-FFCA-4858-B280-BFF655CD5EBF}" destId="{A13A1EC7-84C7-41C6-98F4-D276D2D721B6}" srcOrd="0" destOrd="0" presId="urn:microsoft.com/office/officeart/2011/layout/CircleProcess"/>
    <dgm:cxn modelId="{F242B047-0116-4895-B5C9-29C8723A3CD6}" type="presParOf" srcId="{73B8E3B8-C0AA-413C-82E8-8BEDB2A2C047}" destId="{AA096B68-7A9C-45B2-856F-7841CA492230}" srcOrd="1" destOrd="0" presId="urn:microsoft.com/office/officeart/2011/layout/CircleProcess"/>
    <dgm:cxn modelId="{CF7284E7-2A8E-4CE5-9F68-BA9999C455AA}" type="presParOf" srcId="{AA096B68-7A9C-45B2-856F-7841CA492230}" destId="{D7B76D6E-E51E-41D7-A229-7D9D70698918}" srcOrd="0" destOrd="0" presId="urn:microsoft.com/office/officeart/2011/layout/CircleProcess"/>
    <dgm:cxn modelId="{C56DF0C4-BD07-42F6-A89C-8C8CC3CF38B4}" type="presParOf" srcId="{73B8E3B8-C0AA-413C-82E8-8BEDB2A2C047}" destId="{557E502A-104B-49FD-87FA-D4B86BA962DD}" srcOrd="2" destOrd="0" presId="urn:microsoft.com/office/officeart/2011/layout/CircleProcess"/>
    <dgm:cxn modelId="{A97C080C-0D78-4950-9506-C700D58159D3}" type="presParOf" srcId="{73B8E3B8-C0AA-413C-82E8-8BEDB2A2C047}" destId="{C2C920F1-C6D9-48F3-9608-4B10C34A7C12}" srcOrd="3" destOrd="0" presId="urn:microsoft.com/office/officeart/2011/layout/CircleProcess"/>
    <dgm:cxn modelId="{8595ED35-1806-46C2-8897-9569B94D0E02}" type="presParOf" srcId="{C2C920F1-C6D9-48F3-9608-4B10C34A7C12}" destId="{AA55E749-20EE-4647-9C7A-19ACD60D3805}" srcOrd="0" destOrd="0" presId="urn:microsoft.com/office/officeart/2011/layout/CircleProcess"/>
    <dgm:cxn modelId="{42C17DF0-3E70-4529-9EE2-4B75F3AAA911}" type="presParOf" srcId="{73B8E3B8-C0AA-413C-82E8-8BEDB2A2C047}" destId="{DCA28C58-EC90-47EB-B1F0-C6552C2EBFAE}" srcOrd="4" destOrd="0" presId="urn:microsoft.com/office/officeart/2011/layout/CircleProcess"/>
    <dgm:cxn modelId="{46BBA1F8-C238-4EA0-B751-4A254993443B}" type="presParOf" srcId="{DCA28C58-EC90-47EB-B1F0-C6552C2EBFAE}" destId="{FD3602B9-5A35-4E99-9980-350F3F23430B}" srcOrd="0" destOrd="0" presId="urn:microsoft.com/office/officeart/2011/layout/CircleProcess"/>
    <dgm:cxn modelId="{3E79A306-80AF-4A83-B92F-AAD94B9001B6}" type="presParOf" srcId="{73B8E3B8-C0AA-413C-82E8-8BEDB2A2C047}" destId="{4DDA0FEE-7149-4ED5-BCBD-5FE34466A5F2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EAD9AB8-3248-4A1B-BBFA-DDEBFD63A247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FA7178D3-F448-4B74-8D8F-289955F2B3BA}">
      <dgm:prSet phldrT="[文字]"/>
      <dgm:spPr/>
      <dgm:t>
        <a:bodyPr/>
        <a:lstStyle/>
        <a:p>
          <a:r>
            <a:rPr lang="zh-TW" dirty="0" smtClean="0"/>
            <a:t>某個人被指為小人</a:t>
          </a:r>
          <a:endParaRPr lang="zh-HK" altLang="en-US" dirty="0"/>
        </a:p>
      </dgm:t>
    </dgm:pt>
    <dgm:pt modelId="{44D9DA3F-0F8C-4043-B1B2-CC6DEADF0178}" type="parTrans" cxnId="{16DCEDBD-F746-48C2-A431-5B1BC90526EA}">
      <dgm:prSet/>
      <dgm:spPr/>
      <dgm:t>
        <a:bodyPr/>
        <a:lstStyle/>
        <a:p>
          <a:endParaRPr lang="zh-HK" altLang="en-US"/>
        </a:p>
      </dgm:t>
    </dgm:pt>
    <dgm:pt modelId="{B4EB4C29-AC82-4D78-8BA4-D90E890596F5}" type="sibTrans" cxnId="{16DCEDBD-F746-48C2-A431-5B1BC90526EA}">
      <dgm:prSet/>
      <dgm:spPr/>
      <dgm:t>
        <a:bodyPr/>
        <a:lstStyle/>
        <a:p>
          <a:endParaRPr lang="zh-HK" altLang="en-US"/>
        </a:p>
      </dgm:t>
    </dgm:pt>
    <dgm:pt modelId="{1219292A-1EC3-4918-8E01-5F62EC0FC5F6}">
      <dgm:prSet phldrT="[文字]"/>
      <dgm:spPr/>
      <dgm:t>
        <a:bodyPr/>
        <a:lstStyle/>
        <a:p>
          <a:r>
            <a:rPr lang="zh-TW" altLang="zh-HK" dirty="0" smtClean="0"/>
            <a:t>則他符合了</a:t>
          </a:r>
          <a:r>
            <a:rPr lang="en-US" dirty="0" smtClean="0"/>
            <a:t>(1’)</a:t>
          </a:r>
          <a:r>
            <a:rPr lang="zh-TW" dirty="0" smtClean="0"/>
            <a:t>至</a:t>
          </a:r>
          <a:r>
            <a:rPr lang="en-US" dirty="0" smtClean="0"/>
            <a:t>(3’)</a:t>
          </a:r>
          <a:r>
            <a:rPr lang="zh-TW" altLang="zh-HK" dirty="0" smtClean="0"/>
            <a:t>的描述</a:t>
          </a:r>
          <a:endParaRPr lang="zh-HK" altLang="en-US" dirty="0"/>
        </a:p>
      </dgm:t>
    </dgm:pt>
    <dgm:pt modelId="{860E641B-2659-4472-8A3E-5B99F6128034}" type="parTrans" cxnId="{87355EC4-40C0-495B-9311-DD0BB23D491F}">
      <dgm:prSet/>
      <dgm:spPr/>
      <dgm:t>
        <a:bodyPr/>
        <a:lstStyle/>
        <a:p>
          <a:endParaRPr lang="zh-HK" altLang="en-US"/>
        </a:p>
      </dgm:t>
    </dgm:pt>
    <dgm:pt modelId="{0333486C-6A68-4EF2-B439-27995FCA75A2}" type="sibTrans" cxnId="{87355EC4-40C0-495B-9311-DD0BB23D491F}">
      <dgm:prSet/>
      <dgm:spPr/>
      <dgm:t>
        <a:bodyPr/>
        <a:lstStyle/>
        <a:p>
          <a:endParaRPr lang="zh-HK" altLang="en-US"/>
        </a:p>
      </dgm:t>
    </dgm:pt>
    <dgm:pt modelId="{73B8E3B8-C0AA-413C-82E8-8BEDB2A2C047}" type="pres">
      <dgm:prSet presAssocID="{AEAD9AB8-3248-4A1B-BBFA-DDEBFD63A247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zh-HK" altLang="en-US"/>
        </a:p>
      </dgm:t>
    </dgm:pt>
    <dgm:pt modelId="{E425209D-FFCA-4858-B280-BFF655CD5EBF}" type="pres">
      <dgm:prSet presAssocID="{1219292A-1EC3-4918-8E01-5F62EC0FC5F6}" presName="Accent2" presStyleCnt="0"/>
      <dgm:spPr/>
    </dgm:pt>
    <dgm:pt modelId="{A13A1EC7-84C7-41C6-98F4-D276D2D721B6}" type="pres">
      <dgm:prSet presAssocID="{1219292A-1EC3-4918-8E01-5F62EC0FC5F6}" presName="Accent" presStyleLbl="node1" presStyleIdx="0" presStyleCnt="2" custScaleX="116426"/>
      <dgm:spPr/>
    </dgm:pt>
    <dgm:pt modelId="{AA096B68-7A9C-45B2-856F-7841CA492230}" type="pres">
      <dgm:prSet presAssocID="{1219292A-1EC3-4918-8E01-5F62EC0FC5F6}" presName="ParentBackground2" presStyleCnt="0"/>
      <dgm:spPr/>
    </dgm:pt>
    <dgm:pt modelId="{D7B76D6E-E51E-41D7-A229-7D9D70698918}" type="pres">
      <dgm:prSet presAssocID="{1219292A-1EC3-4918-8E01-5F62EC0FC5F6}" presName="ParentBackground" presStyleLbl="fgAcc1" presStyleIdx="0" presStyleCnt="2"/>
      <dgm:spPr/>
      <dgm:t>
        <a:bodyPr/>
        <a:lstStyle/>
        <a:p>
          <a:endParaRPr lang="zh-HK" altLang="en-US"/>
        </a:p>
      </dgm:t>
    </dgm:pt>
    <dgm:pt modelId="{557E502A-104B-49FD-87FA-D4B86BA962DD}" type="pres">
      <dgm:prSet presAssocID="{1219292A-1EC3-4918-8E01-5F62EC0FC5F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2C920F1-C6D9-48F3-9608-4B10C34A7C12}" type="pres">
      <dgm:prSet presAssocID="{FA7178D3-F448-4B74-8D8F-289955F2B3BA}" presName="Accent1" presStyleCnt="0"/>
      <dgm:spPr/>
    </dgm:pt>
    <dgm:pt modelId="{AA55E749-20EE-4647-9C7A-19ACD60D3805}" type="pres">
      <dgm:prSet presAssocID="{FA7178D3-F448-4B74-8D8F-289955F2B3BA}" presName="Accent" presStyleLbl="node1" presStyleIdx="1" presStyleCnt="2"/>
      <dgm:spPr/>
    </dgm:pt>
    <dgm:pt modelId="{DCA28C58-EC90-47EB-B1F0-C6552C2EBFAE}" type="pres">
      <dgm:prSet presAssocID="{FA7178D3-F448-4B74-8D8F-289955F2B3BA}" presName="ParentBackground1" presStyleCnt="0"/>
      <dgm:spPr/>
    </dgm:pt>
    <dgm:pt modelId="{FD3602B9-5A35-4E99-9980-350F3F23430B}" type="pres">
      <dgm:prSet presAssocID="{FA7178D3-F448-4B74-8D8F-289955F2B3BA}" presName="ParentBackground" presStyleLbl="fgAcc1" presStyleIdx="1" presStyleCnt="2" custLinFactNeighborX="-12379" custLinFactNeighborY="-707"/>
      <dgm:spPr/>
      <dgm:t>
        <a:bodyPr/>
        <a:lstStyle/>
        <a:p>
          <a:endParaRPr lang="zh-HK" altLang="en-US"/>
        </a:p>
      </dgm:t>
    </dgm:pt>
    <dgm:pt modelId="{4DDA0FEE-7149-4ED5-BCBD-5FE34466A5F2}" type="pres">
      <dgm:prSet presAssocID="{FA7178D3-F448-4B74-8D8F-289955F2B3B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5AC627B5-D738-4531-9207-176F010DC2A3}" type="presOf" srcId="{AEAD9AB8-3248-4A1B-BBFA-DDEBFD63A247}" destId="{73B8E3B8-C0AA-413C-82E8-8BEDB2A2C047}" srcOrd="0" destOrd="0" presId="urn:microsoft.com/office/officeart/2011/layout/CircleProcess"/>
    <dgm:cxn modelId="{87355EC4-40C0-495B-9311-DD0BB23D491F}" srcId="{AEAD9AB8-3248-4A1B-BBFA-DDEBFD63A247}" destId="{1219292A-1EC3-4918-8E01-5F62EC0FC5F6}" srcOrd="1" destOrd="0" parTransId="{860E641B-2659-4472-8A3E-5B99F6128034}" sibTransId="{0333486C-6A68-4EF2-B439-27995FCA75A2}"/>
    <dgm:cxn modelId="{F415B8A6-A482-424F-B8E0-328257C636E5}" type="presOf" srcId="{1219292A-1EC3-4918-8E01-5F62EC0FC5F6}" destId="{557E502A-104B-49FD-87FA-D4B86BA962DD}" srcOrd="1" destOrd="0" presId="urn:microsoft.com/office/officeart/2011/layout/CircleProcess"/>
    <dgm:cxn modelId="{BA95CC70-04AF-4699-8D01-CF29F65AD110}" type="presOf" srcId="{1219292A-1EC3-4918-8E01-5F62EC0FC5F6}" destId="{D7B76D6E-E51E-41D7-A229-7D9D70698918}" srcOrd="0" destOrd="0" presId="urn:microsoft.com/office/officeart/2011/layout/CircleProcess"/>
    <dgm:cxn modelId="{16DCEDBD-F746-48C2-A431-5B1BC90526EA}" srcId="{AEAD9AB8-3248-4A1B-BBFA-DDEBFD63A247}" destId="{FA7178D3-F448-4B74-8D8F-289955F2B3BA}" srcOrd="0" destOrd="0" parTransId="{44D9DA3F-0F8C-4043-B1B2-CC6DEADF0178}" sibTransId="{B4EB4C29-AC82-4D78-8BA4-D90E890596F5}"/>
    <dgm:cxn modelId="{CE30C161-3AC4-4E42-AB1E-C79338208F11}" type="presOf" srcId="{FA7178D3-F448-4B74-8D8F-289955F2B3BA}" destId="{4DDA0FEE-7149-4ED5-BCBD-5FE34466A5F2}" srcOrd="1" destOrd="0" presId="urn:microsoft.com/office/officeart/2011/layout/CircleProcess"/>
    <dgm:cxn modelId="{D24FF1CF-3FD1-40A1-B9CE-1BE54D947E00}" type="presOf" srcId="{FA7178D3-F448-4B74-8D8F-289955F2B3BA}" destId="{FD3602B9-5A35-4E99-9980-350F3F23430B}" srcOrd="0" destOrd="0" presId="urn:microsoft.com/office/officeart/2011/layout/CircleProcess"/>
    <dgm:cxn modelId="{53A6B02B-A59D-444F-AB94-9945034F215B}" type="presParOf" srcId="{73B8E3B8-C0AA-413C-82E8-8BEDB2A2C047}" destId="{E425209D-FFCA-4858-B280-BFF655CD5EBF}" srcOrd="0" destOrd="0" presId="urn:microsoft.com/office/officeart/2011/layout/CircleProcess"/>
    <dgm:cxn modelId="{DB79CB89-1BA6-4B6E-833B-56F77BACCD0F}" type="presParOf" srcId="{E425209D-FFCA-4858-B280-BFF655CD5EBF}" destId="{A13A1EC7-84C7-41C6-98F4-D276D2D721B6}" srcOrd="0" destOrd="0" presId="urn:microsoft.com/office/officeart/2011/layout/CircleProcess"/>
    <dgm:cxn modelId="{C8B4DDAF-CC27-4795-AFC0-43815E7AFC43}" type="presParOf" srcId="{73B8E3B8-C0AA-413C-82E8-8BEDB2A2C047}" destId="{AA096B68-7A9C-45B2-856F-7841CA492230}" srcOrd="1" destOrd="0" presId="urn:microsoft.com/office/officeart/2011/layout/CircleProcess"/>
    <dgm:cxn modelId="{DE9062FC-248A-4B0B-AE45-D268C0037FAC}" type="presParOf" srcId="{AA096B68-7A9C-45B2-856F-7841CA492230}" destId="{D7B76D6E-E51E-41D7-A229-7D9D70698918}" srcOrd="0" destOrd="0" presId="urn:microsoft.com/office/officeart/2011/layout/CircleProcess"/>
    <dgm:cxn modelId="{D0199749-F363-40A0-9E0E-0CE86B4CF846}" type="presParOf" srcId="{73B8E3B8-C0AA-413C-82E8-8BEDB2A2C047}" destId="{557E502A-104B-49FD-87FA-D4B86BA962DD}" srcOrd="2" destOrd="0" presId="urn:microsoft.com/office/officeart/2011/layout/CircleProcess"/>
    <dgm:cxn modelId="{307C0FED-9C8A-4D7E-8476-6A62BC6EABB8}" type="presParOf" srcId="{73B8E3B8-C0AA-413C-82E8-8BEDB2A2C047}" destId="{C2C920F1-C6D9-48F3-9608-4B10C34A7C12}" srcOrd="3" destOrd="0" presId="urn:microsoft.com/office/officeart/2011/layout/CircleProcess"/>
    <dgm:cxn modelId="{DE9A8326-8D5C-4FC5-B5E4-EE6DD19A594D}" type="presParOf" srcId="{C2C920F1-C6D9-48F3-9608-4B10C34A7C12}" destId="{AA55E749-20EE-4647-9C7A-19ACD60D3805}" srcOrd="0" destOrd="0" presId="urn:microsoft.com/office/officeart/2011/layout/CircleProcess"/>
    <dgm:cxn modelId="{1FA0A925-0213-4509-8A6A-0DE17DA91B2F}" type="presParOf" srcId="{73B8E3B8-C0AA-413C-82E8-8BEDB2A2C047}" destId="{DCA28C58-EC90-47EB-B1F0-C6552C2EBFAE}" srcOrd="4" destOrd="0" presId="urn:microsoft.com/office/officeart/2011/layout/CircleProcess"/>
    <dgm:cxn modelId="{14310940-DFB9-44B7-887D-8A04458C9683}" type="presParOf" srcId="{DCA28C58-EC90-47EB-B1F0-C6552C2EBFAE}" destId="{FD3602B9-5A35-4E99-9980-350F3F23430B}" srcOrd="0" destOrd="0" presId="urn:microsoft.com/office/officeart/2011/layout/CircleProcess"/>
    <dgm:cxn modelId="{8C8FBB07-C745-4899-B767-BF5699CABE19}" type="presParOf" srcId="{73B8E3B8-C0AA-413C-82E8-8BEDB2A2C047}" destId="{4DDA0FEE-7149-4ED5-BCBD-5FE34466A5F2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824A36-7873-4CC4-B65A-E42E50C6E35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134461AA-9671-4938-996D-AA1D060A171A}">
      <dgm:prSet phldrT="[文字]"/>
      <dgm:spPr/>
      <dgm:t>
        <a:bodyPr/>
        <a:lstStyle/>
        <a:p>
          <a:r>
            <a:rPr lang="zh-TW" altLang="zh-HK" dirty="0" smtClean="0"/>
            <a:t>能見其過</a:t>
          </a:r>
          <a:endParaRPr lang="zh-HK" altLang="en-US" dirty="0"/>
        </a:p>
      </dgm:t>
    </dgm:pt>
    <dgm:pt modelId="{DF9112A5-3525-4B97-B172-FB36B6A7AC6F}" type="parTrans" cxnId="{7B8465E1-CD20-4AE0-859A-DBC07420FFC9}">
      <dgm:prSet/>
      <dgm:spPr/>
      <dgm:t>
        <a:bodyPr/>
        <a:lstStyle/>
        <a:p>
          <a:endParaRPr lang="zh-HK" altLang="en-US"/>
        </a:p>
      </dgm:t>
    </dgm:pt>
    <dgm:pt modelId="{32E17579-88E7-4AE5-AD3F-5B2D9BCF9D08}" type="sibTrans" cxnId="{7B8465E1-CD20-4AE0-859A-DBC07420FFC9}">
      <dgm:prSet/>
      <dgm:spPr/>
      <dgm:t>
        <a:bodyPr/>
        <a:lstStyle/>
        <a:p>
          <a:endParaRPr lang="zh-HK" altLang="en-US"/>
        </a:p>
      </dgm:t>
    </dgm:pt>
    <dgm:pt modelId="{BC8CE372-BD1D-407B-AD13-246EAADADC7F}">
      <dgm:prSet phldrT="[文字]"/>
      <dgm:spPr/>
      <dgm:t>
        <a:bodyPr/>
        <a:lstStyle/>
        <a:p>
          <a:r>
            <a:rPr lang="zh-TW" altLang="zh-HK" dirty="0" smtClean="0"/>
            <a:t>內自訟</a:t>
          </a:r>
          <a:endParaRPr lang="zh-HK" altLang="en-US" dirty="0"/>
        </a:p>
      </dgm:t>
    </dgm:pt>
    <dgm:pt modelId="{2115E7CF-18F4-4D88-A8C8-0D42D041385A}" type="parTrans" cxnId="{739DB730-513A-46FF-AB2F-4EE3D1B3F9A1}">
      <dgm:prSet/>
      <dgm:spPr/>
      <dgm:t>
        <a:bodyPr/>
        <a:lstStyle/>
        <a:p>
          <a:endParaRPr lang="zh-HK" altLang="en-US"/>
        </a:p>
      </dgm:t>
    </dgm:pt>
    <dgm:pt modelId="{6E06596C-155B-4C77-B9B6-1FCD61E88760}" type="sibTrans" cxnId="{739DB730-513A-46FF-AB2F-4EE3D1B3F9A1}">
      <dgm:prSet/>
      <dgm:spPr/>
      <dgm:t>
        <a:bodyPr/>
        <a:lstStyle/>
        <a:p>
          <a:endParaRPr lang="zh-HK" altLang="en-US"/>
        </a:p>
      </dgm:t>
    </dgm:pt>
    <dgm:pt modelId="{46A6C290-ACB1-470D-86CA-89FC57F384EB}" type="pres">
      <dgm:prSet presAssocID="{31824A36-7873-4CC4-B65A-E42E50C6E35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4BE8F882-3B20-4A14-B754-6B0A81D86531}" type="pres">
      <dgm:prSet presAssocID="{31824A36-7873-4CC4-B65A-E42E50C6E355}" presName="arrow" presStyleLbl="bgShp" presStyleIdx="0" presStyleCnt="1"/>
      <dgm:spPr/>
    </dgm:pt>
    <dgm:pt modelId="{A4149225-A8C7-4FF1-A61A-2CB5D3417BF7}" type="pres">
      <dgm:prSet presAssocID="{31824A36-7873-4CC4-B65A-E42E50C6E355}" presName="linearProcess" presStyleCnt="0"/>
      <dgm:spPr/>
    </dgm:pt>
    <dgm:pt modelId="{83695542-10E1-4291-88A0-E46C88983744}" type="pres">
      <dgm:prSet presAssocID="{134461AA-9671-4938-996D-AA1D060A171A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286D3FA-2962-4D44-BDE6-5AAD2EE5546D}" type="pres">
      <dgm:prSet presAssocID="{32E17579-88E7-4AE5-AD3F-5B2D9BCF9D08}" presName="sibTrans" presStyleCnt="0"/>
      <dgm:spPr/>
    </dgm:pt>
    <dgm:pt modelId="{874F60A8-34C3-4D88-B671-D5D65E06B01F}" type="pres">
      <dgm:prSet presAssocID="{BC8CE372-BD1D-407B-AD13-246EAADADC7F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6C83D255-3526-4FCF-935C-83AE755A6422}" type="presOf" srcId="{31824A36-7873-4CC4-B65A-E42E50C6E355}" destId="{46A6C290-ACB1-470D-86CA-89FC57F384EB}" srcOrd="0" destOrd="0" presId="urn:microsoft.com/office/officeart/2005/8/layout/hProcess9"/>
    <dgm:cxn modelId="{7B8465E1-CD20-4AE0-859A-DBC07420FFC9}" srcId="{31824A36-7873-4CC4-B65A-E42E50C6E355}" destId="{134461AA-9671-4938-996D-AA1D060A171A}" srcOrd="0" destOrd="0" parTransId="{DF9112A5-3525-4B97-B172-FB36B6A7AC6F}" sibTransId="{32E17579-88E7-4AE5-AD3F-5B2D9BCF9D08}"/>
    <dgm:cxn modelId="{45BD4EE2-8FA1-4B33-A08C-CC3FEF096B5C}" type="presOf" srcId="{134461AA-9671-4938-996D-AA1D060A171A}" destId="{83695542-10E1-4291-88A0-E46C88983744}" srcOrd="0" destOrd="0" presId="urn:microsoft.com/office/officeart/2005/8/layout/hProcess9"/>
    <dgm:cxn modelId="{739DB730-513A-46FF-AB2F-4EE3D1B3F9A1}" srcId="{31824A36-7873-4CC4-B65A-E42E50C6E355}" destId="{BC8CE372-BD1D-407B-AD13-246EAADADC7F}" srcOrd="1" destOrd="0" parTransId="{2115E7CF-18F4-4D88-A8C8-0D42D041385A}" sibTransId="{6E06596C-155B-4C77-B9B6-1FCD61E88760}"/>
    <dgm:cxn modelId="{2E75E4CF-5AC2-48BA-9B04-CD86753AE3F4}" type="presOf" srcId="{BC8CE372-BD1D-407B-AD13-246EAADADC7F}" destId="{874F60A8-34C3-4D88-B671-D5D65E06B01F}" srcOrd="0" destOrd="0" presId="urn:microsoft.com/office/officeart/2005/8/layout/hProcess9"/>
    <dgm:cxn modelId="{076079AA-4CB1-4F11-8409-90BB65DFE9E7}" type="presParOf" srcId="{46A6C290-ACB1-470D-86CA-89FC57F384EB}" destId="{4BE8F882-3B20-4A14-B754-6B0A81D86531}" srcOrd="0" destOrd="0" presId="urn:microsoft.com/office/officeart/2005/8/layout/hProcess9"/>
    <dgm:cxn modelId="{7997F203-0868-4870-B792-7342449CEC61}" type="presParOf" srcId="{46A6C290-ACB1-470D-86CA-89FC57F384EB}" destId="{A4149225-A8C7-4FF1-A61A-2CB5D3417BF7}" srcOrd="1" destOrd="0" presId="urn:microsoft.com/office/officeart/2005/8/layout/hProcess9"/>
    <dgm:cxn modelId="{06755A05-3416-4464-BCA2-075786C7B7B3}" type="presParOf" srcId="{A4149225-A8C7-4FF1-A61A-2CB5D3417BF7}" destId="{83695542-10E1-4291-88A0-E46C88983744}" srcOrd="0" destOrd="0" presId="urn:microsoft.com/office/officeart/2005/8/layout/hProcess9"/>
    <dgm:cxn modelId="{9514E45F-1FBD-4F2C-B74A-60A1F4C4BB96}" type="presParOf" srcId="{A4149225-A8C7-4FF1-A61A-2CB5D3417BF7}" destId="{3286D3FA-2962-4D44-BDE6-5AAD2EE5546D}" srcOrd="1" destOrd="0" presId="urn:microsoft.com/office/officeart/2005/8/layout/hProcess9"/>
    <dgm:cxn modelId="{47C60354-F676-428C-BE1F-3E8850406754}" type="presParOf" srcId="{A4149225-A8C7-4FF1-A61A-2CB5D3417BF7}" destId="{874F60A8-34C3-4D88-B671-D5D65E06B01F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824A36-7873-4CC4-B65A-E42E50C6E35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134461AA-9671-4938-996D-AA1D060A171A}">
      <dgm:prSet phldrT="[文字]"/>
      <dgm:spPr>
        <a:solidFill>
          <a:srgbClr val="FFFF00"/>
        </a:solidFill>
      </dgm:spPr>
      <dgm:t>
        <a:bodyPr/>
        <a:lstStyle/>
        <a:p>
          <a:r>
            <a:rPr lang="zh-TW" altLang="zh-HK" dirty="0" smtClean="0">
              <a:solidFill>
                <a:srgbClr val="FF0000"/>
              </a:solidFill>
            </a:rPr>
            <a:t>能見其過</a:t>
          </a:r>
          <a:endParaRPr lang="zh-HK" altLang="en-US" dirty="0">
            <a:solidFill>
              <a:srgbClr val="FF0000"/>
            </a:solidFill>
          </a:endParaRPr>
        </a:p>
      </dgm:t>
    </dgm:pt>
    <dgm:pt modelId="{DF9112A5-3525-4B97-B172-FB36B6A7AC6F}" type="parTrans" cxnId="{7B8465E1-CD20-4AE0-859A-DBC07420FFC9}">
      <dgm:prSet/>
      <dgm:spPr/>
      <dgm:t>
        <a:bodyPr/>
        <a:lstStyle/>
        <a:p>
          <a:endParaRPr lang="zh-HK" altLang="en-US"/>
        </a:p>
      </dgm:t>
    </dgm:pt>
    <dgm:pt modelId="{32E17579-88E7-4AE5-AD3F-5B2D9BCF9D08}" type="sibTrans" cxnId="{7B8465E1-CD20-4AE0-859A-DBC07420FFC9}">
      <dgm:prSet/>
      <dgm:spPr/>
      <dgm:t>
        <a:bodyPr/>
        <a:lstStyle/>
        <a:p>
          <a:endParaRPr lang="zh-HK" altLang="en-US"/>
        </a:p>
      </dgm:t>
    </dgm:pt>
    <dgm:pt modelId="{BC8CE372-BD1D-407B-AD13-246EAADADC7F}">
      <dgm:prSet phldrT="[文字]"/>
      <dgm:spPr>
        <a:solidFill>
          <a:srgbClr val="FFFF00"/>
        </a:solidFill>
      </dgm:spPr>
      <dgm:t>
        <a:bodyPr/>
        <a:lstStyle/>
        <a:p>
          <a:r>
            <a:rPr lang="zh-TW" altLang="zh-HK" dirty="0" smtClean="0">
              <a:solidFill>
                <a:srgbClr val="FF0000"/>
              </a:solidFill>
            </a:rPr>
            <a:t>內自訟</a:t>
          </a:r>
          <a:endParaRPr lang="zh-HK" altLang="en-US" dirty="0">
            <a:solidFill>
              <a:srgbClr val="FF0000"/>
            </a:solidFill>
          </a:endParaRPr>
        </a:p>
      </dgm:t>
    </dgm:pt>
    <dgm:pt modelId="{2115E7CF-18F4-4D88-A8C8-0D42D041385A}" type="parTrans" cxnId="{739DB730-513A-46FF-AB2F-4EE3D1B3F9A1}">
      <dgm:prSet/>
      <dgm:spPr/>
      <dgm:t>
        <a:bodyPr/>
        <a:lstStyle/>
        <a:p>
          <a:endParaRPr lang="zh-HK" altLang="en-US"/>
        </a:p>
      </dgm:t>
    </dgm:pt>
    <dgm:pt modelId="{6E06596C-155B-4C77-B9B6-1FCD61E88760}" type="sibTrans" cxnId="{739DB730-513A-46FF-AB2F-4EE3D1B3F9A1}">
      <dgm:prSet/>
      <dgm:spPr/>
      <dgm:t>
        <a:bodyPr/>
        <a:lstStyle/>
        <a:p>
          <a:endParaRPr lang="zh-HK" altLang="en-US"/>
        </a:p>
      </dgm:t>
    </dgm:pt>
    <dgm:pt modelId="{46A6C290-ACB1-470D-86CA-89FC57F384EB}" type="pres">
      <dgm:prSet presAssocID="{31824A36-7873-4CC4-B65A-E42E50C6E35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4BE8F882-3B20-4A14-B754-6B0A81D86531}" type="pres">
      <dgm:prSet presAssocID="{31824A36-7873-4CC4-B65A-E42E50C6E355}" presName="arrow" presStyleLbl="bgShp" presStyleIdx="0" presStyleCnt="1"/>
      <dgm:spPr/>
    </dgm:pt>
    <dgm:pt modelId="{A4149225-A8C7-4FF1-A61A-2CB5D3417BF7}" type="pres">
      <dgm:prSet presAssocID="{31824A36-7873-4CC4-B65A-E42E50C6E355}" presName="linearProcess" presStyleCnt="0"/>
      <dgm:spPr/>
    </dgm:pt>
    <dgm:pt modelId="{83695542-10E1-4291-88A0-E46C88983744}" type="pres">
      <dgm:prSet presAssocID="{134461AA-9671-4938-996D-AA1D060A171A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286D3FA-2962-4D44-BDE6-5AAD2EE5546D}" type="pres">
      <dgm:prSet presAssocID="{32E17579-88E7-4AE5-AD3F-5B2D9BCF9D08}" presName="sibTrans" presStyleCnt="0"/>
      <dgm:spPr/>
    </dgm:pt>
    <dgm:pt modelId="{874F60A8-34C3-4D88-B671-D5D65E06B01F}" type="pres">
      <dgm:prSet presAssocID="{BC8CE372-BD1D-407B-AD13-246EAADADC7F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7B8465E1-CD20-4AE0-859A-DBC07420FFC9}" srcId="{31824A36-7873-4CC4-B65A-E42E50C6E355}" destId="{134461AA-9671-4938-996D-AA1D060A171A}" srcOrd="0" destOrd="0" parTransId="{DF9112A5-3525-4B97-B172-FB36B6A7AC6F}" sibTransId="{32E17579-88E7-4AE5-AD3F-5B2D9BCF9D08}"/>
    <dgm:cxn modelId="{ABA750AB-5C92-4F64-85BE-753C3BE03F54}" type="presOf" srcId="{134461AA-9671-4938-996D-AA1D060A171A}" destId="{83695542-10E1-4291-88A0-E46C88983744}" srcOrd="0" destOrd="0" presId="urn:microsoft.com/office/officeart/2005/8/layout/hProcess9"/>
    <dgm:cxn modelId="{739DB730-513A-46FF-AB2F-4EE3D1B3F9A1}" srcId="{31824A36-7873-4CC4-B65A-E42E50C6E355}" destId="{BC8CE372-BD1D-407B-AD13-246EAADADC7F}" srcOrd="1" destOrd="0" parTransId="{2115E7CF-18F4-4D88-A8C8-0D42D041385A}" sibTransId="{6E06596C-155B-4C77-B9B6-1FCD61E88760}"/>
    <dgm:cxn modelId="{BAF4ADC8-9F8F-41AC-AF69-944A1E5BBDA8}" type="presOf" srcId="{31824A36-7873-4CC4-B65A-E42E50C6E355}" destId="{46A6C290-ACB1-470D-86CA-89FC57F384EB}" srcOrd="0" destOrd="0" presId="urn:microsoft.com/office/officeart/2005/8/layout/hProcess9"/>
    <dgm:cxn modelId="{110330E8-86C0-4636-BB09-FCD4FF0DB7D6}" type="presOf" srcId="{BC8CE372-BD1D-407B-AD13-246EAADADC7F}" destId="{874F60A8-34C3-4D88-B671-D5D65E06B01F}" srcOrd="0" destOrd="0" presId="urn:microsoft.com/office/officeart/2005/8/layout/hProcess9"/>
    <dgm:cxn modelId="{C7DCE73D-DEA2-40DC-9383-C00993181080}" type="presParOf" srcId="{46A6C290-ACB1-470D-86CA-89FC57F384EB}" destId="{4BE8F882-3B20-4A14-B754-6B0A81D86531}" srcOrd="0" destOrd="0" presId="urn:microsoft.com/office/officeart/2005/8/layout/hProcess9"/>
    <dgm:cxn modelId="{700E6EC0-C2D2-458F-A9D0-74F91823A79C}" type="presParOf" srcId="{46A6C290-ACB1-470D-86CA-89FC57F384EB}" destId="{A4149225-A8C7-4FF1-A61A-2CB5D3417BF7}" srcOrd="1" destOrd="0" presId="urn:microsoft.com/office/officeart/2005/8/layout/hProcess9"/>
    <dgm:cxn modelId="{1C8F30D2-7CE0-4E70-AC07-D38372724C52}" type="presParOf" srcId="{A4149225-A8C7-4FF1-A61A-2CB5D3417BF7}" destId="{83695542-10E1-4291-88A0-E46C88983744}" srcOrd="0" destOrd="0" presId="urn:microsoft.com/office/officeart/2005/8/layout/hProcess9"/>
    <dgm:cxn modelId="{C4719796-B71C-4908-A141-FDA4E9FBD6EF}" type="presParOf" srcId="{A4149225-A8C7-4FF1-A61A-2CB5D3417BF7}" destId="{3286D3FA-2962-4D44-BDE6-5AAD2EE5546D}" srcOrd="1" destOrd="0" presId="urn:microsoft.com/office/officeart/2005/8/layout/hProcess9"/>
    <dgm:cxn modelId="{282A2862-E473-4B48-BC8C-DF1945250AAB}" type="presParOf" srcId="{A4149225-A8C7-4FF1-A61A-2CB5D3417BF7}" destId="{874F60A8-34C3-4D88-B671-D5D65E06B01F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3E6253-2E4D-4D65-8285-E2F47B8F094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A7E543EB-3932-49EA-A3FA-1B18778AC822}">
      <dgm:prSet phldrT="[文字]"/>
      <dgm:spPr/>
      <dgm:t>
        <a:bodyPr/>
        <a:lstStyle/>
        <a:p>
          <a:r>
            <a:rPr lang="zh-TW" altLang="en-US" dirty="0" smtClean="0"/>
            <a:t>黃先生想吸煙</a:t>
          </a:r>
          <a:endParaRPr lang="zh-HK" altLang="en-US" dirty="0"/>
        </a:p>
      </dgm:t>
    </dgm:pt>
    <dgm:pt modelId="{A9ED773E-C26A-4288-8373-5430FBA3FA42}" type="parTrans" cxnId="{2DD05AC3-9212-4CFC-BE60-8B08AF4469A2}">
      <dgm:prSet/>
      <dgm:spPr/>
      <dgm:t>
        <a:bodyPr/>
        <a:lstStyle/>
        <a:p>
          <a:endParaRPr lang="zh-HK" altLang="en-US"/>
        </a:p>
      </dgm:t>
    </dgm:pt>
    <dgm:pt modelId="{731D8E34-B434-4AA5-91AD-780404BA85B5}" type="sibTrans" cxnId="{2DD05AC3-9212-4CFC-BE60-8B08AF4469A2}">
      <dgm:prSet/>
      <dgm:spPr/>
      <dgm:t>
        <a:bodyPr/>
        <a:lstStyle/>
        <a:p>
          <a:endParaRPr lang="zh-HK" altLang="en-US"/>
        </a:p>
      </dgm:t>
    </dgm:pt>
    <dgm:pt modelId="{4CA6FD91-6E82-4A2F-9820-61F742E5552C}">
      <dgm:prSet phldrT="[文字]"/>
      <dgm:spPr/>
      <dgm:t>
        <a:bodyPr/>
        <a:lstStyle/>
        <a:p>
          <a:r>
            <a:rPr lang="zh-TW" altLang="en-US" dirty="0" smtClean="0"/>
            <a:t>黃先生不想吸煙</a:t>
          </a:r>
          <a:endParaRPr lang="zh-HK" altLang="en-US" dirty="0"/>
        </a:p>
      </dgm:t>
    </dgm:pt>
    <dgm:pt modelId="{12B8F268-0106-4BEC-AFD9-CFCCD255DFDE}" type="parTrans" cxnId="{9D876D0C-747C-4101-A416-0FC1D4299CC8}">
      <dgm:prSet/>
      <dgm:spPr/>
      <dgm:t>
        <a:bodyPr/>
        <a:lstStyle/>
        <a:p>
          <a:endParaRPr lang="zh-HK" altLang="en-US"/>
        </a:p>
      </dgm:t>
    </dgm:pt>
    <dgm:pt modelId="{1DAE0288-04A2-4679-8238-E37C268A00E2}" type="sibTrans" cxnId="{9D876D0C-747C-4101-A416-0FC1D4299CC8}">
      <dgm:prSet/>
      <dgm:spPr/>
      <dgm:t>
        <a:bodyPr/>
        <a:lstStyle/>
        <a:p>
          <a:endParaRPr lang="zh-HK" altLang="en-US"/>
        </a:p>
      </dgm:t>
    </dgm:pt>
    <dgm:pt modelId="{DD70D9E5-DD7B-4FC8-AE6A-B934DEE1B097}" type="pres">
      <dgm:prSet presAssocID="{CA3E6253-2E4D-4D65-8285-E2F47B8F09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1F05E426-32DA-4DFE-8485-243A9B033B95}" type="pres">
      <dgm:prSet presAssocID="{A7E543EB-3932-49EA-A3FA-1B18778AC822}" presName="arrow" presStyleLbl="node1" presStyleIdx="0" presStyleCnt="2" custRadScaleRad="98611" custRadScaleInc="79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B86433E-9DBB-4BC7-8E90-5E87EA1DD593}" type="pres">
      <dgm:prSet presAssocID="{4CA6FD91-6E82-4A2F-9820-61F742E5552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9D876D0C-747C-4101-A416-0FC1D4299CC8}" srcId="{CA3E6253-2E4D-4D65-8285-E2F47B8F094B}" destId="{4CA6FD91-6E82-4A2F-9820-61F742E5552C}" srcOrd="1" destOrd="0" parTransId="{12B8F268-0106-4BEC-AFD9-CFCCD255DFDE}" sibTransId="{1DAE0288-04A2-4679-8238-E37C268A00E2}"/>
    <dgm:cxn modelId="{7D2282DA-97FC-4285-B215-37EE761D9014}" type="presOf" srcId="{CA3E6253-2E4D-4D65-8285-E2F47B8F094B}" destId="{DD70D9E5-DD7B-4FC8-AE6A-B934DEE1B097}" srcOrd="0" destOrd="0" presId="urn:microsoft.com/office/officeart/2005/8/layout/arrow5"/>
    <dgm:cxn modelId="{2DD05AC3-9212-4CFC-BE60-8B08AF4469A2}" srcId="{CA3E6253-2E4D-4D65-8285-E2F47B8F094B}" destId="{A7E543EB-3932-49EA-A3FA-1B18778AC822}" srcOrd="0" destOrd="0" parTransId="{A9ED773E-C26A-4288-8373-5430FBA3FA42}" sibTransId="{731D8E34-B434-4AA5-91AD-780404BA85B5}"/>
    <dgm:cxn modelId="{3B7BEDFF-14B3-412D-ADA7-FE0E7D5253F0}" type="presOf" srcId="{4CA6FD91-6E82-4A2F-9820-61F742E5552C}" destId="{FB86433E-9DBB-4BC7-8E90-5E87EA1DD593}" srcOrd="0" destOrd="0" presId="urn:microsoft.com/office/officeart/2005/8/layout/arrow5"/>
    <dgm:cxn modelId="{2F97E1FE-5246-458A-80B3-6A573805B951}" type="presOf" srcId="{A7E543EB-3932-49EA-A3FA-1B18778AC822}" destId="{1F05E426-32DA-4DFE-8485-243A9B033B95}" srcOrd="0" destOrd="0" presId="urn:microsoft.com/office/officeart/2005/8/layout/arrow5"/>
    <dgm:cxn modelId="{E0642481-5034-4AB6-BBE8-16890F79FDEA}" type="presParOf" srcId="{DD70D9E5-DD7B-4FC8-AE6A-B934DEE1B097}" destId="{1F05E426-32DA-4DFE-8485-243A9B033B95}" srcOrd="0" destOrd="0" presId="urn:microsoft.com/office/officeart/2005/8/layout/arrow5"/>
    <dgm:cxn modelId="{731B2562-CF31-4643-9760-414A45E131A0}" type="presParOf" srcId="{DD70D9E5-DD7B-4FC8-AE6A-B934DEE1B097}" destId="{FB86433E-9DBB-4BC7-8E90-5E87EA1DD59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3E6253-2E4D-4D65-8285-E2F47B8F094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A7E543EB-3932-49EA-A3FA-1B18778AC822}">
      <dgm:prSet phldrT="[文字]"/>
      <dgm:spPr/>
      <dgm:t>
        <a:bodyPr/>
        <a:lstStyle/>
        <a:p>
          <a:r>
            <a:rPr lang="zh-TW" dirty="0" smtClean="0"/>
            <a:t>黃先生想擁有『想吸煙』的欲望</a:t>
          </a:r>
          <a:endParaRPr lang="zh-HK" altLang="en-US" dirty="0"/>
        </a:p>
      </dgm:t>
    </dgm:pt>
    <dgm:pt modelId="{A9ED773E-C26A-4288-8373-5430FBA3FA42}" type="parTrans" cxnId="{2DD05AC3-9212-4CFC-BE60-8B08AF4469A2}">
      <dgm:prSet/>
      <dgm:spPr/>
      <dgm:t>
        <a:bodyPr/>
        <a:lstStyle/>
        <a:p>
          <a:endParaRPr lang="zh-HK" altLang="en-US"/>
        </a:p>
      </dgm:t>
    </dgm:pt>
    <dgm:pt modelId="{731D8E34-B434-4AA5-91AD-780404BA85B5}" type="sibTrans" cxnId="{2DD05AC3-9212-4CFC-BE60-8B08AF4469A2}">
      <dgm:prSet/>
      <dgm:spPr/>
      <dgm:t>
        <a:bodyPr/>
        <a:lstStyle/>
        <a:p>
          <a:endParaRPr lang="zh-HK" altLang="en-US"/>
        </a:p>
      </dgm:t>
    </dgm:pt>
    <dgm:pt modelId="{4CA6FD91-6E82-4A2F-9820-61F742E5552C}">
      <dgm:prSet phldrT="[文字]"/>
      <dgm:spPr/>
      <dgm:t>
        <a:bodyPr/>
        <a:lstStyle/>
        <a:p>
          <a:r>
            <a:rPr lang="zh-TW" dirty="0" smtClean="0"/>
            <a:t>黃先生不想擁有『想吸煙』的欲望</a:t>
          </a:r>
          <a:endParaRPr lang="zh-HK" altLang="en-US" dirty="0"/>
        </a:p>
      </dgm:t>
    </dgm:pt>
    <dgm:pt modelId="{12B8F268-0106-4BEC-AFD9-CFCCD255DFDE}" type="parTrans" cxnId="{9D876D0C-747C-4101-A416-0FC1D4299CC8}">
      <dgm:prSet/>
      <dgm:spPr/>
      <dgm:t>
        <a:bodyPr/>
        <a:lstStyle/>
        <a:p>
          <a:endParaRPr lang="zh-HK" altLang="en-US"/>
        </a:p>
      </dgm:t>
    </dgm:pt>
    <dgm:pt modelId="{1DAE0288-04A2-4679-8238-E37C268A00E2}" type="sibTrans" cxnId="{9D876D0C-747C-4101-A416-0FC1D4299CC8}">
      <dgm:prSet/>
      <dgm:spPr/>
      <dgm:t>
        <a:bodyPr/>
        <a:lstStyle/>
        <a:p>
          <a:endParaRPr lang="zh-HK" altLang="en-US"/>
        </a:p>
      </dgm:t>
    </dgm:pt>
    <dgm:pt modelId="{DD70D9E5-DD7B-4FC8-AE6A-B934DEE1B097}" type="pres">
      <dgm:prSet presAssocID="{CA3E6253-2E4D-4D65-8285-E2F47B8F09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1F05E426-32DA-4DFE-8485-243A9B033B95}" type="pres">
      <dgm:prSet presAssocID="{A7E543EB-3932-49EA-A3FA-1B18778AC822}" presName="arrow" presStyleLbl="node1" presStyleIdx="0" presStyleCnt="2" custRadScaleRad="98611" custRadScaleInc="79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B86433E-9DBB-4BC7-8E90-5E87EA1DD593}" type="pres">
      <dgm:prSet presAssocID="{4CA6FD91-6E82-4A2F-9820-61F742E5552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9D876D0C-747C-4101-A416-0FC1D4299CC8}" srcId="{CA3E6253-2E4D-4D65-8285-E2F47B8F094B}" destId="{4CA6FD91-6E82-4A2F-9820-61F742E5552C}" srcOrd="1" destOrd="0" parTransId="{12B8F268-0106-4BEC-AFD9-CFCCD255DFDE}" sibTransId="{1DAE0288-04A2-4679-8238-E37C268A00E2}"/>
    <dgm:cxn modelId="{2DD05AC3-9212-4CFC-BE60-8B08AF4469A2}" srcId="{CA3E6253-2E4D-4D65-8285-E2F47B8F094B}" destId="{A7E543EB-3932-49EA-A3FA-1B18778AC822}" srcOrd="0" destOrd="0" parTransId="{A9ED773E-C26A-4288-8373-5430FBA3FA42}" sibTransId="{731D8E34-B434-4AA5-91AD-780404BA85B5}"/>
    <dgm:cxn modelId="{833EB154-16B2-46C6-AEA7-4DD95157FA11}" type="presOf" srcId="{4CA6FD91-6E82-4A2F-9820-61F742E5552C}" destId="{FB86433E-9DBB-4BC7-8E90-5E87EA1DD593}" srcOrd="0" destOrd="0" presId="urn:microsoft.com/office/officeart/2005/8/layout/arrow5"/>
    <dgm:cxn modelId="{6837DEA3-D1E5-4272-9B71-06B7D247013E}" type="presOf" srcId="{A7E543EB-3932-49EA-A3FA-1B18778AC822}" destId="{1F05E426-32DA-4DFE-8485-243A9B033B95}" srcOrd="0" destOrd="0" presId="urn:microsoft.com/office/officeart/2005/8/layout/arrow5"/>
    <dgm:cxn modelId="{1CD55B31-3660-4E2A-A6BA-D2D13A988751}" type="presOf" srcId="{CA3E6253-2E4D-4D65-8285-E2F47B8F094B}" destId="{DD70D9E5-DD7B-4FC8-AE6A-B934DEE1B097}" srcOrd="0" destOrd="0" presId="urn:microsoft.com/office/officeart/2005/8/layout/arrow5"/>
    <dgm:cxn modelId="{2FD383CB-2360-48F4-A7BA-ECF36ACDF78C}" type="presParOf" srcId="{DD70D9E5-DD7B-4FC8-AE6A-B934DEE1B097}" destId="{1F05E426-32DA-4DFE-8485-243A9B033B95}" srcOrd="0" destOrd="0" presId="urn:microsoft.com/office/officeart/2005/8/layout/arrow5"/>
    <dgm:cxn modelId="{D310E02D-C54C-4697-8FB4-9DE468ED9EC1}" type="presParOf" srcId="{DD70D9E5-DD7B-4FC8-AE6A-B934DEE1B097}" destId="{FB86433E-9DBB-4BC7-8E90-5E87EA1DD59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9BBB77-8EA7-4443-96FA-ACF34A03776A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C033F912-DDFC-4FC0-905D-FE229A7CC747}">
      <dgm:prSet phldrT="[文字]"/>
      <dgm:spPr>
        <a:solidFill>
          <a:srgbClr val="FF0000"/>
        </a:solidFill>
      </dgm:spPr>
      <dgm:t>
        <a:bodyPr/>
        <a:lstStyle/>
        <a:p>
          <a:r>
            <a:rPr lang="en-US" altLang="zh-HK" dirty="0" smtClean="0"/>
            <a:t>desire</a:t>
          </a:r>
          <a:endParaRPr lang="zh-HK" altLang="en-US" dirty="0"/>
        </a:p>
      </dgm:t>
    </dgm:pt>
    <dgm:pt modelId="{20FF40F8-7E74-484A-8F7F-3ED76BADC44A}" type="parTrans" cxnId="{94535834-28F3-42AD-A893-350B99F0898F}">
      <dgm:prSet/>
      <dgm:spPr/>
      <dgm:t>
        <a:bodyPr/>
        <a:lstStyle/>
        <a:p>
          <a:endParaRPr lang="zh-HK" altLang="en-US"/>
        </a:p>
      </dgm:t>
    </dgm:pt>
    <dgm:pt modelId="{B04E3FB4-7100-476A-B3C2-BB858ACD7E23}" type="sibTrans" cxnId="{94535834-28F3-42AD-A893-350B99F0898F}">
      <dgm:prSet/>
      <dgm:spPr/>
      <dgm:t>
        <a:bodyPr/>
        <a:lstStyle/>
        <a:p>
          <a:endParaRPr lang="zh-HK" altLang="en-US"/>
        </a:p>
      </dgm:t>
    </dgm:pt>
    <dgm:pt modelId="{CD4A77C8-1B1B-4646-8E8C-6EA9FFE42373}">
      <dgm:prSet phldrT="[文字]"/>
      <dgm:spPr>
        <a:solidFill>
          <a:srgbClr val="FF0000"/>
        </a:solidFill>
      </dgm:spPr>
      <dgm:t>
        <a:bodyPr/>
        <a:lstStyle/>
        <a:p>
          <a:r>
            <a:rPr lang="en-US" altLang="zh-HK" dirty="0" smtClean="0"/>
            <a:t>action</a:t>
          </a:r>
          <a:endParaRPr lang="zh-HK" altLang="en-US" dirty="0"/>
        </a:p>
      </dgm:t>
    </dgm:pt>
    <dgm:pt modelId="{4804C13E-BAE2-4A44-B7F6-E31A703BDFF4}" type="parTrans" cxnId="{345340F8-BD32-4877-81EE-38A9903E52B3}">
      <dgm:prSet/>
      <dgm:spPr/>
      <dgm:t>
        <a:bodyPr/>
        <a:lstStyle/>
        <a:p>
          <a:endParaRPr lang="zh-HK" altLang="en-US"/>
        </a:p>
      </dgm:t>
    </dgm:pt>
    <dgm:pt modelId="{CE68A5BE-5183-4B73-ACD8-981432616253}" type="sibTrans" cxnId="{345340F8-BD32-4877-81EE-38A9903E52B3}">
      <dgm:prSet/>
      <dgm:spPr/>
      <dgm:t>
        <a:bodyPr/>
        <a:lstStyle/>
        <a:p>
          <a:endParaRPr lang="zh-HK" altLang="en-US"/>
        </a:p>
      </dgm:t>
    </dgm:pt>
    <dgm:pt modelId="{3CACFE64-0401-4774-9219-E04D9D53EA8B}">
      <dgm:prSet phldrT="[文字]"/>
      <dgm:spPr>
        <a:solidFill>
          <a:srgbClr val="002060"/>
        </a:solidFill>
      </dgm:spPr>
      <dgm:t>
        <a:bodyPr/>
        <a:lstStyle/>
        <a:p>
          <a:r>
            <a:rPr lang="en-US" altLang="zh-HK" dirty="0" smtClean="0"/>
            <a:t>volition</a:t>
          </a:r>
          <a:endParaRPr lang="zh-HK" altLang="en-US" dirty="0"/>
        </a:p>
      </dgm:t>
    </dgm:pt>
    <dgm:pt modelId="{BA1537F9-AD2A-4304-9444-E0F14EBAED49}" type="parTrans" cxnId="{3159AD33-899A-4D57-A727-EE967AB2AA73}">
      <dgm:prSet/>
      <dgm:spPr/>
      <dgm:t>
        <a:bodyPr/>
        <a:lstStyle/>
        <a:p>
          <a:endParaRPr lang="zh-HK" altLang="en-US"/>
        </a:p>
      </dgm:t>
    </dgm:pt>
    <dgm:pt modelId="{2E53288E-1E0B-4800-A0C1-0A4771F64EB5}" type="sibTrans" cxnId="{3159AD33-899A-4D57-A727-EE967AB2AA73}">
      <dgm:prSet/>
      <dgm:spPr/>
      <dgm:t>
        <a:bodyPr/>
        <a:lstStyle/>
        <a:p>
          <a:endParaRPr lang="zh-HK" altLang="en-US"/>
        </a:p>
      </dgm:t>
    </dgm:pt>
    <dgm:pt modelId="{DFF79B35-9036-4D9B-84C3-6BB21F5E175B}" type="pres">
      <dgm:prSet presAssocID="{DF9BBB77-8EA7-4443-96FA-ACF34A03776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6B336859-CD42-468E-A7F3-4F71A2C166AD}" type="pres">
      <dgm:prSet presAssocID="{C033F912-DDFC-4FC0-905D-FE229A7CC747}" presName="node" presStyleLbl="node1" presStyleIdx="0" presStyleCnt="3" custScaleX="158227" custScaleY="18795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9D49DB97-56C2-40C4-9FCB-B295ECAC1C78}" type="pres">
      <dgm:prSet presAssocID="{B04E3FB4-7100-476A-B3C2-BB858ACD7E23}" presName="spacerL" presStyleCnt="0"/>
      <dgm:spPr/>
    </dgm:pt>
    <dgm:pt modelId="{6F3A544B-DA15-4823-905F-EE6BA8A89F08}" type="pres">
      <dgm:prSet presAssocID="{B04E3FB4-7100-476A-B3C2-BB858ACD7E23}" presName="sibTrans" presStyleLbl="sibTrans2D1" presStyleIdx="0" presStyleCnt="2"/>
      <dgm:spPr/>
      <dgm:t>
        <a:bodyPr/>
        <a:lstStyle/>
        <a:p>
          <a:endParaRPr lang="zh-HK" altLang="en-US"/>
        </a:p>
      </dgm:t>
    </dgm:pt>
    <dgm:pt modelId="{B01D9723-FA53-463B-ABA1-0374412D2FA7}" type="pres">
      <dgm:prSet presAssocID="{B04E3FB4-7100-476A-B3C2-BB858ACD7E23}" presName="spacerR" presStyleCnt="0"/>
      <dgm:spPr/>
    </dgm:pt>
    <dgm:pt modelId="{F7EB9265-7252-4386-900D-CFBD3F97577A}" type="pres">
      <dgm:prSet presAssocID="{CD4A77C8-1B1B-4646-8E8C-6EA9FFE42373}" presName="node" presStyleLbl="node1" presStyleIdx="1" presStyleCnt="3" custScaleX="146787" custScaleY="16966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B9CB743-D3E7-4162-8466-10CEB14EA593}" type="pres">
      <dgm:prSet presAssocID="{CE68A5BE-5183-4B73-ACD8-981432616253}" presName="spacerL" presStyleCnt="0"/>
      <dgm:spPr/>
    </dgm:pt>
    <dgm:pt modelId="{95EB707E-BCEB-4B22-BE82-46F005B0ED4B}" type="pres">
      <dgm:prSet presAssocID="{CE68A5BE-5183-4B73-ACD8-981432616253}" presName="sibTrans" presStyleLbl="sibTrans2D1" presStyleIdx="1" presStyleCnt="2"/>
      <dgm:spPr/>
      <dgm:t>
        <a:bodyPr/>
        <a:lstStyle/>
        <a:p>
          <a:endParaRPr lang="zh-HK" altLang="en-US"/>
        </a:p>
      </dgm:t>
    </dgm:pt>
    <dgm:pt modelId="{844D5685-774C-48A3-ACA2-C86177BF3865}" type="pres">
      <dgm:prSet presAssocID="{CE68A5BE-5183-4B73-ACD8-981432616253}" presName="spacerR" presStyleCnt="0"/>
      <dgm:spPr/>
    </dgm:pt>
    <dgm:pt modelId="{43F8BF7C-1995-4AB3-9005-74186E0267F3}" type="pres">
      <dgm:prSet presAssocID="{3CACFE64-0401-4774-9219-E04D9D53EA8B}" presName="node" presStyleLbl="node1" presStyleIdx="2" presStyleCnt="3" custScaleX="174294" custScaleY="15220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A8A553A6-F888-40FD-A9C3-B5D75621567A}" type="presOf" srcId="{C033F912-DDFC-4FC0-905D-FE229A7CC747}" destId="{6B336859-CD42-468E-A7F3-4F71A2C166AD}" srcOrd="0" destOrd="0" presId="urn:microsoft.com/office/officeart/2005/8/layout/equation1"/>
    <dgm:cxn modelId="{D519DF4C-91F7-4074-B300-12ECCDE12E99}" type="presOf" srcId="{CE68A5BE-5183-4B73-ACD8-981432616253}" destId="{95EB707E-BCEB-4B22-BE82-46F005B0ED4B}" srcOrd="0" destOrd="0" presId="urn:microsoft.com/office/officeart/2005/8/layout/equation1"/>
    <dgm:cxn modelId="{94535834-28F3-42AD-A893-350B99F0898F}" srcId="{DF9BBB77-8EA7-4443-96FA-ACF34A03776A}" destId="{C033F912-DDFC-4FC0-905D-FE229A7CC747}" srcOrd="0" destOrd="0" parTransId="{20FF40F8-7E74-484A-8F7F-3ED76BADC44A}" sibTransId="{B04E3FB4-7100-476A-B3C2-BB858ACD7E23}"/>
    <dgm:cxn modelId="{3159AD33-899A-4D57-A727-EE967AB2AA73}" srcId="{DF9BBB77-8EA7-4443-96FA-ACF34A03776A}" destId="{3CACFE64-0401-4774-9219-E04D9D53EA8B}" srcOrd="2" destOrd="0" parTransId="{BA1537F9-AD2A-4304-9444-E0F14EBAED49}" sibTransId="{2E53288E-1E0B-4800-A0C1-0A4771F64EB5}"/>
    <dgm:cxn modelId="{1666D301-FCDB-46D6-91B5-3D03385B53DC}" type="presOf" srcId="{DF9BBB77-8EA7-4443-96FA-ACF34A03776A}" destId="{DFF79B35-9036-4D9B-84C3-6BB21F5E175B}" srcOrd="0" destOrd="0" presId="urn:microsoft.com/office/officeart/2005/8/layout/equation1"/>
    <dgm:cxn modelId="{458E2C13-706A-4B10-9370-44FACCE3B87B}" type="presOf" srcId="{3CACFE64-0401-4774-9219-E04D9D53EA8B}" destId="{43F8BF7C-1995-4AB3-9005-74186E0267F3}" srcOrd="0" destOrd="0" presId="urn:microsoft.com/office/officeart/2005/8/layout/equation1"/>
    <dgm:cxn modelId="{074729E7-D8C5-42B6-8060-A07EE49A83AB}" type="presOf" srcId="{B04E3FB4-7100-476A-B3C2-BB858ACD7E23}" destId="{6F3A544B-DA15-4823-905F-EE6BA8A89F08}" srcOrd="0" destOrd="0" presId="urn:microsoft.com/office/officeart/2005/8/layout/equation1"/>
    <dgm:cxn modelId="{8864CBB8-2F3B-4C53-BCEE-46EF4A8B1DCD}" type="presOf" srcId="{CD4A77C8-1B1B-4646-8E8C-6EA9FFE42373}" destId="{F7EB9265-7252-4386-900D-CFBD3F97577A}" srcOrd="0" destOrd="0" presId="urn:microsoft.com/office/officeart/2005/8/layout/equation1"/>
    <dgm:cxn modelId="{345340F8-BD32-4877-81EE-38A9903E52B3}" srcId="{DF9BBB77-8EA7-4443-96FA-ACF34A03776A}" destId="{CD4A77C8-1B1B-4646-8E8C-6EA9FFE42373}" srcOrd="1" destOrd="0" parTransId="{4804C13E-BAE2-4A44-B7F6-E31A703BDFF4}" sibTransId="{CE68A5BE-5183-4B73-ACD8-981432616253}"/>
    <dgm:cxn modelId="{EF3D1964-E9D6-4757-A568-46A1BDB8894D}" type="presParOf" srcId="{DFF79B35-9036-4D9B-84C3-6BB21F5E175B}" destId="{6B336859-CD42-468E-A7F3-4F71A2C166AD}" srcOrd="0" destOrd="0" presId="urn:microsoft.com/office/officeart/2005/8/layout/equation1"/>
    <dgm:cxn modelId="{2ECAD943-3390-4C33-865A-58A991BE6E3A}" type="presParOf" srcId="{DFF79B35-9036-4D9B-84C3-6BB21F5E175B}" destId="{9D49DB97-56C2-40C4-9FCB-B295ECAC1C78}" srcOrd="1" destOrd="0" presId="urn:microsoft.com/office/officeart/2005/8/layout/equation1"/>
    <dgm:cxn modelId="{1787A242-6907-458C-8045-09A2355B7F2A}" type="presParOf" srcId="{DFF79B35-9036-4D9B-84C3-6BB21F5E175B}" destId="{6F3A544B-DA15-4823-905F-EE6BA8A89F08}" srcOrd="2" destOrd="0" presId="urn:microsoft.com/office/officeart/2005/8/layout/equation1"/>
    <dgm:cxn modelId="{DFFB305C-54DB-4CF7-B65A-AE965555CBD3}" type="presParOf" srcId="{DFF79B35-9036-4D9B-84C3-6BB21F5E175B}" destId="{B01D9723-FA53-463B-ABA1-0374412D2FA7}" srcOrd="3" destOrd="0" presId="urn:microsoft.com/office/officeart/2005/8/layout/equation1"/>
    <dgm:cxn modelId="{0D868CE3-C135-4A05-B010-297A896AFF12}" type="presParOf" srcId="{DFF79B35-9036-4D9B-84C3-6BB21F5E175B}" destId="{F7EB9265-7252-4386-900D-CFBD3F97577A}" srcOrd="4" destOrd="0" presId="urn:microsoft.com/office/officeart/2005/8/layout/equation1"/>
    <dgm:cxn modelId="{B30CD1A2-2566-4BE6-8332-2B2B6701A1C3}" type="presParOf" srcId="{DFF79B35-9036-4D9B-84C3-6BB21F5E175B}" destId="{CB9CB743-D3E7-4162-8466-10CEB14EA593}" srcOrd="5" destOrd="0" presId="urn:microsoft.com/office/officeart/2005/8/layout/equation1"/>
    <dgm:cxn modelId="{7F20AC62-BCD8-444D-8654-8825B2FD8104}" type="presParOf" srcId="{DFF79B35-9036-4D9B-84C3-6BB21F5E175B}" destId="{95EB707E-BCEB-4B22-BE82-46F005B0ED4B}" srcOrd="6" destOrd="0" presId="urn:microsoft.com/office/officeart/2005/8/layout/equation1"/>
    <dgm:cxn modelId="{AF6C6349-DE39-453F-BFFA-DBD5CDB6E9EB}" type="presParOf" srcId="{DFF79B35-9036-4D9B-84C3-6BB21F5E175B}" destId="{844D5685-774C-48A3-ACA2-C86177BF3865}" srcOrd="7" destOrd="0" presId="urn:microsoft.com/office/officeart/2005/8/layout/equation1"/>
    <dgm:cxn modelId="{FF1F22C7-A76A-42AE-9FDD-61EAA04A7A20}" type="presParOf" srcId="{DFF79B35-9036-4D9B-84C3-6BB21F5E175B}" destId="{43F8BF7C-1995-4AB3-9005-74186E0267F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39DB9F-2098-4091-9914-82AE7F805FE9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F6011ABA-7BBD-404E-AD07-467E2986F552}">
      <dgm:prSet phldrT="[文字]"/>
      <dgm:spPr/>
      <dgm:t>
        <a:bodyPr/>
        <a:lstStyle/>
        <a:p>
          <a:r>
            <a:rPr lang="zh-TW" dirty="0" smtClean="0">
              <a:solidFill>
                <a:srgbClr val="FF0000"/>
              </a:solidFill>
            </a:rPr>
            <a:t>黃先生最終選擇了不吸煙</a:t>
          </a:r>
          <a:endParaRPr lang="zh-HK" altLang="en-US" dirty="0">
            <a:solidFill>
              <a:srgbClr val="FF0000"/>
            </a:solidFill>
          </a:endParaRPr>
        </a:p>
      </dgm:t>
    </dgm:pt>
    <dgm:pt modelId="{7F8ADB58-230D-4BE9-93F5-5C961C31AF58}" type="parTrans" cxnId="{2299885E-24E9-4882-A351-CA97DCF551D7}">
      <dgm:prSet/>
      <dgm:spPr/>
      <dgm:t>
        <a:bodyPr/>
        <a:lstStyle/>
        <a:p>
          <a:endParaRPr lang="zh-HK" altLang="en-US"/>
        </a:p>
      </dgm:t>
    </dgm:pt>
    <dgm:pt modelId="{8B9D2625-EE8F-42BD-8BB7-0A610B558958}" type="sibTrans" cxnId="{2299885E-24E9-4882-A351-CA97DCF551D7}">
      <dgm:prSet/>
      <dgm:spPr/>
      <dgm:t>
        <a:bodyPr/>
        <a:lstStyle/>
        <a:p>
          <a:endParaRPr lang="zh-HK" altLang="en-US"/>
        </a:p>
      </dgm:t>
    </dgm:pt>
    <dgm:pt modelId="{E3163B2F-AD66-4CD3-910C-F38A185A10DB}">
      <dgm:prSet phldrT="[文字]" custT="1"/>
      <dgm:spPr/>
      <dgm:t>
        <a:bodyPr/>
        <a:lstStyle/>
        <a:p>
          <a:r>
            <a:rPr lang="zh-TW" sz="3600" dirty="0" smtClean="0">
              <a:solidFill>
                <a:schemeClr val="tx1"/>
              </a:solidFill>
            </a:rPr>
            <a:t>吸煙</a:t>
          </a:r>
          <a:endParaRPr lang="zh-HK" altLang="en-US" sz="3600" dirty="0">
            <a:solidFill>
              <a:schemeClr val="tx1"/>
            </a:solidFill>
          </a:endParaRPr>
        </a:p>
      </dgm:t>
    </dgm:pt>
    <dgm:pt modelId="{7DE5371A-E380-4FF0-97B7-A1B59026822B}" type="parTrans" cxnId="{4ED44B59-5BAC-44C3-A034-F575AF251F05}">
      <dgm:prSet/>
      <dgm:spPr/>
      <dgm:t>
        <a:bodyPr/>
        <a:lstStyle/>
        <a:p>
          <a:endParaRPr lang="zh-HK" altLang="en-US"/>
        </a:p>
      </dgm:t>
    </dgm:pt>
    <dgm:pt modelId="{CB832ECC-6B87-4B3E-9825-C80688732B4A}" type="sibTrans" cxnId="{4ED44B59-5BAC-44C3-A034-F575AF251F05}">
      <dgm:prSet/>
      <dgm:spPr/>
      <dgm:t>
        <a:bodyPr/>
        <a:lstStyle/>
        <a:p>
          <a:endParaRPr lang="zh-HK" altLang="en-US"/>
        </a:p>
      </dgm:t>
    </dgm:pt>
    <dgm:pt modelId="{A5D97414-38B2-46F1-AC9D-4E49CD194DF1}" type="pres">
      <dgm:prSet presAssocID="{8F39DB9F-2098-4091-9914-82AE7F805FE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26C00564-C6E7-49C0-A5A4-57CE2B0B2EE1}" type="pres">
      <dgm:prSet presAssocID="{8F39DB9F-2098-4091-9914-82AE7F805FE9}" presName="divider" presStyleLbl="fgShp" presStyleIdx="0" presStyleCnt="1"/>
      <dgm:spPr/>
    </dgm:pt>
    <dgm:pt modelId="{508D19BE-4F5D-4421-A07C-D73DEEF0908D}" type="pres">
      <dgm:prSet presAssocID="{F6011ABA-7BBD-404E-AD07-467E2986F552}" presName="downArrow" presStyleLbl="node1" presStyleIdx="0" presStyleCnt="2"/>
      <dgm:spPr/>
    </dgm:pt>
    <dgm:pt modelId="{F91B8F3C-3D58-40D4-9E6A-FB6FCB66AD41}" type="pres">
      <dgm:prSet presAssocID="{F6011ABA-7BBD-404E-AD07-467E2986F552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F5AC62B-A249-458F-AF4F-94C155D64B89}" type="pres">
      <dgm:prSet presAssocID="{E3163B2F-AD66-4CD3-910C-F38A185A10DB}" presName="upArrow" presStyleLbl="node1" presStyleIdx="1" presStyleCnt="2"/>
      <dgm:spPr/>
    </dgm:pt>
    <dgm:pt modelId="{5DE07B99-65D2-4A9E-87F8-686F38F668FD}" type="pres">
      <dgm:prSet presAssocID="{E3163B2F-AD66-4CD3-910C-F38A185A10DB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98ABB1F7-0F48-4D1C-BAFC-7EA7BFBA9447}" type="presOf" srcId="{F6011ABA-7BBD-404E-AD07-467E2986F552}" destId="{F91B8F3C-3D58-40D4-9E6A-FB6FCB66AD41}" srcOrd="0" destOrd="0" presId="urn:microsoft.com/office/officeart/2005/8/layout/arrow3"/>
    <dgm:cxn modelId="{4ED44B59-5BAC-44C3-A034-F575AF251F05}" srcId="{8F39DB9F-2098-4091-9914-82AE7F805FE9}" destId="{E3163B2F-AD66-4CD3-910C-F38A185A10DB}" srcOrd="1" destOrd="0" parTransId="{7DE5371A-E380-4FF0-97B7-A1B59026822B}" sibTransId="{CB832ECC-6B87-4B3E-9825-C80688732B4A}"/>
    <dgm:cxn modelId="{BCBBE516-2948-4CE9-A59A-C1AC4AFF10C9}" type="presOf" srcId="{E3163B2F-AD66-4CD3-910C-F38A185A10DB}" destId="{5DE07B99-65D2-4A9E-87F8-686F38F668FD}" srcOrd="0" destOrd="0" presId="urn:microsoft.com/office/officeart/2005/8/layout/arrow3"/>
    <dgm:cxn modelId="{38E7BEEE-D903-43DA-A9E4-2906B8742F65}" type="presOf" srcId="{8F39DB9F-2098-4091-9914-82AE7F805FE9}" destId="{A5D97414-38B2-46F1-AC9D-4E49CD194DF1}" srcOrd="0" destOrd="0" presId="urn:microsoft.com/office/officeart/2005/8/layout/arrow3"/>
    <dgm:cxn modelId="{2299885E-24E9-4882-A351-CA97DCF551D7}" srcId="{8F39DB9F-2098-4091-9914-82AE7F805FE9}" destId="{F6011ABA-7BBD-404E-AD07-467E2986F552}" srcOrd="0" destOrd="0" parTransId="{7F8ADB58-230D-4BE9-93F5-5C961C31AF58}" sibTransId="{8B9D2625-EE8F-42BD-8BB7-0A610B558958}"/>
    <dgm:cxn modelId="{03911756-22B6-4D9E-8365-35E0709ECF40}" type="presParOf" srcId="{A5D97414-38B2-46F1-AC9D-4E49CD194DF1}" destId="{26C00564-C6E7-49C0-A5A4-57CE2B0B2EE1}" srcOrd="0" destOrd="0" presId="urn:microsoft.com/office/officeart/2005/8/layout/arrow3"/>
    <dgm:cxn modelId="{66C76B95-3E4C-4FA0-BE05-58105BA202F6}" type="presParOf" srcId="{A5D97414-38B2-46F1-AC9D-4E49CD194DF1}" destId="{508D19BE-4F5D-4421-A07C-D73DEEF0908D}" srcOrd="1" destOrd="0" presId="urn:microsoft.com/office/officeart/2005/8/layout/arrow3"/>
    <dgm:cxn modelId="{DA8AEF3D-2E84-4507-811D-780AAF59F239}" type="presParOf" srcId="{A5D97414-38B2-46F1-AC9D-4E49CD194DF1}" destId="{F91B8F3C-3D58-40D4-9E6A-FB6FCB66AD41}" srcOrd="2" destOrd="0" presId="urn:microsoft.com/office/officeart/2005/8/layout/arrow3"/>
    <dgm:cxn modelId="{B481A98A-7F2E-4242-A417-6B3C683CD04C}" type="presParOf" srcId="{A5D97414-38B2-46F1-AC9D-4E49CD194DF1}" destId="{0F5AC62B-A249-458F-AF4F-94C155D64B89}" srcOrd="3" destOrd="0" presId="urn:microsoft.com/office/officeart/2005/8/layout/arrow3"/>
    <dgm:cxn modelId="{472A4581-C154-425E-BD93-AA9B09B9563A}" type="presParOf" srcId="{A5D97414-38B2-46F1-AC9D-4E49CD194DF1}" destId="{5DE07B99-65D2-4A9E-87F8-686F38F668F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13A05E-6B88-4C21-BCBD-39DA25A565C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F93D2AD-97BA-4B51-B1B6-28F887004248}">
      <dgm:prSet phldrT="[文字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dirty="0" smtClean="0"/>
            <a:t>認為自己是一個怎樣的人</a:t>
          </a:r>
          <a:endParaRPr lang="zh-HK" altLang="en-US" dirty="0"/>
        </a:p>
      </dgm:t>
    </dgm:pt>
    <dgm:pt modelId="{351AB5FC-CDE6-4278-8EB5-311606E4C49D}" type="parTrans" cxnId="{4913B813-D7A7-455E-B34D-B298946CB9EF}">
      <dgm:prSet/>
      <dgm:spPr/>
      <dgm:t>
        <a:bodyPr/>
        <a:lstStyle/>
        <a:p>
          <a:endParaRPr lang="zh-HK" altLang="en-US"/>
        </a:p>
      </dgm:t>
    </dgm:pt>
    <dgm:pt modelId="{E3151557-737A-48ED-A62C-CC59E0F2E6E8}" type="sibTrans" cxnId="{4913B813-D7A7-455E-B34D-B298946CB9EF}">
      <dgm:prSet/>
      <dgm:spPr/>
      <dgm:t>
        <a:bodyPr/>
        <a:lstStyle/>
        <a:p>
          <a:endParaRPr lang="zh-HK" altLang="en-US"/>
        </a:p>
      </dgm:t>
    </dgm:pt>
    <dgm:pt modelId="{7971891C-A3F3-4242-A398-D3BDD6171B99}">
      <dgm:prSet phldrT="[文字]"/>
      <dgm:spPr>
        <a:solidFill>
          <a:schemeClr val="accent3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zh-TW" dirty="0" smtClean="0"/>
            <a:t>最終做甚麼，才算是他真正的自我的體現</a:t>
          </a:r>
          <a:endParaRPr lang="zh-HK" altLang="en-US" dirty="0"/>
        </a:p>
      </dgm:t>
    </dgm:pt>
    <dgm:pt modelId="{1A054BEB-5FAC-40CD-823F-5E243DF2FBBE}" type="parTrans" cxnId="{6982E358-1E63-4CFE-A248-28113DE65CBE}">
      <dgm:prSet/>
      <dgm:spPr/>
      <dgm:t>
        <a:bodyPr/>
        <a:lstStyle/>
        <a:p>
          <a:endParaRPr lang="zh-HK" altLang="en-US"/>
        </a:p>
      </dgm:t>
    </dgm:pt>
    <dgm:pt modelId="{985B34A9-552F-4DD5-81EA-169F03324D1D}" type="sibTrans" cxnId="{6982E358-1E63-4CFE-A248-28113DE65CBE}">
      <dgm:prSet/>
      <dgm:spPr/>
      <dgm:t>
        <a:bodyPr/>
        <a:lstStyle/>
        <a:p>
          <a:endParaRPr lang="zh-HK" altLang="en-US"/>
        </a:p>
      </dgm:t>
    </dgm:pt>
    <dgm:pt modelId="{D1176F17-DAF8-4638-A127-D83D4C3689E8}">
      <dgm:prSet phldrT="[文字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r>
            <a:rPr lang="zh-TW" sz="2800" dirty="0" smtClean="0"/>
            <a:t>自我形象」</a:t>
          </a:r>
          <a:r>
            <a:rPr lang="en-US" sz="2800" dirty="0" smtClean="0"/>
            <a:t>(self-image)</a:t>
          </a:r>
          <a:r>
            <a:rPr lang="zh-TW" sz="2800" dirty="0" smtClean="0"/>
            <a:t>是反映在互相衝突的欲望中的哪一項上</a:t>
          </a:r>
          <a:endParaRPr lang="zh-HK" altLang="en-US" sz="2800" dirty="0"/>
        </a:p>
      </dgm:t>
    </dgm:pt>
    <dgm:pt modelId="{5592CEE4-B29C-4628-8269-0B8CF47F0060}" type="parTrans" cxnId="{5B2CAABB-48A9-467C-85A0-C3FC20B66165}">
      <dgm:prSet/>
      <dgm:spPr/>
      <dgm:t>
        <a:bodyPr/>
        <a:lstStyle/>
        <a:p>
          <a:endParaRPr lang="zh-HK" altLang="en-US"/>
        </a:p>
      </dgm:t>
    </dgm:pt>
    <dgm:pt modelId="{1A2439B6-EB76-418E-9A0A-3264E9B3A458}" type="sibTrans" cxnId="{5B2CAABB-48A9-467C-85A0-C3FC20B66165}">
      <dgm:prSet/>
      <dgm:spPr/>
      <dgm:t>
        <a:bodyPr/>
        <a:lstStyle/>
        <a:p>
          <a:endParaRPr lang="zh-HK" altLang="en-US"/>
        </a:p>
      </dgm:t>
    </dgm:pt>
    <dgm:pt modelId="{EBFE5CB3-9B6C-4CBB-B373-3E6E2D46F0E3}" type="pres">
      <dgm:prSet presAssocID="{4D13A05E-6B88-4C21-BCBD-39DA25A565CF}" presName="compositeShape" presStyleCnt="0">
        <dgm:presLayoutVars>
          <dgm:chMax val="7"/>
          <dgm:dir/>
          <dgm:resizeHandles val="exact"/>
        </dgm:presLayoutVars>
      </dgm:prSet>
      <dgm:spPr/>
    </dgm:pt>
    <dgm:pt modelId="{093454CF-AE87-41A1-9FB0-6C4DE6371B41}" type="pres">
      <dgm:prSet presAssocID="{9F93D2AD-97BA-4B51-B1B6-28F887004248}" presName="circ1" presStyleLbl="vennNode1" presStyleIdx="0" presStyleCnt="3" custScaleX="116599" custScaleY="109667"/>
      <dgm:spPr/>
      <dgm:t>
        <a:bodyPr/>
        <a:lstStyle/>
        <a:p>
          <a:endParaRPr lang="zh-HK" altLang="en-US"/>
        </a:p>
      </dgm:t>
    </dgm:pt>
    <dgm:pt modelId="{6E001EB6-B723-4C4E-AE2C-048944F8449F}" type="pres">
      <dgm:prSet presAssocID="{9F93D2AD-97BA-4B51-B1B6-28F88700424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0031D09-6BE4-4DB4-98DC-6CC8B3E7F88A}" type="pres">
      <dgm:prSet presAssocID="{7971891C-A3F3-4242-A398-D3BDD6171B99}" presName="circ2" presStyleLbl="vennNode1" presStyleIdx="1" presStyleCnt="3" custScaleX="135471" custLinFactNeighborX="11647" custLinFactNeighborY="-596"/>
      <dgm:spPr/>
      <dgm:t>
        <a:bodyPr/>
        <a:lstStyle/>
        <a:p>
          <a:endParaRPr lang="zh-HK" altLang="en-US"/>
        </a:p>
      </dgm:t>
    </dgm:pt>
    <dgm:pt modelId="{A8E62474-E6B3-4E0E-A94D-9ED5F52E18DA}" type="pres">
      <dgm:prSet presAssocID="{7971891C-A3F3-4242-A398-D3BDD6171B9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96733C6C-CCDD-4AE5-91E6-F7BA64E4C1D0}" type="pres">
      <dgm:prSet presAssocID="{D1176F17-DAF8-4638-A127-D83D4C3689E8}" presName="circ3" presStyleLbl="vennNode1" presStyleIdx="2" presStyleCnt="3" custScaleX="136638" custLinFactNeighborX="-20615" custLinFactNeighborY="-596"/>
      <dgm:spPr/>
      <dgm:t>
        <a:bodyPr/>
        <a:lstStyle/>
        <a:p>
          <a:endParaRPr lang="zh-HK" altLang="en-US"/>
        </a:p>
      </dgm:t>
    </dgm:pt>
    <dgm:pt modelId="{1EA082B3-E5E3-4AD0-9A27-808B863C6F46}" type="pres">
      <dgm:prSet presAssocID="{D1176F17-DAF8-4638-A127-D83D4C3689E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6982E358-1E63-4CFE-A248-28113DE65CBE}" srcId="{4D13A05E-6B88-4C21-BCBD-39DA25A565CF}" destId="{7971891C-A3F3-4242-A398-D3BDD6171B99}" srcOrd="1" destOrd="0" parTransId="{1A054BEB-5FAC-40CD-823F-5E243DF2FBBE}" sibTransId="{985B34A9-552F-4DD5-81EA-169F03324D1D}"/>
    <dgm:cxn modelId="{4913B813-D7A7-455E-B34D-B298946CB9EF}" srcId="{4D13A05E-6B88-4C21-BCBD-39DA25A565CF}" destId="{9F93D2AD-97BA-4B51-B1B6-28F887004248}" srcOrd="0" destOrd="0" parTransId="{351AB5FC-CDE6-4278-8EB5-311606E4C49D}" sibTransId="{E3151557-737A-48ED-A62C-CC59E0F2E6E8}"/>
    <dgm:cxn modelId="{02C2F82E-907A-4AB1-9B52-DF08EDEDA7BB}" type="presOf" srcId="{9F93D2AD-97BA-4B51-B1B6-28F887004248}" destId="{093454CF-AE87-41A1-9FB0-6C4DE6371B41}" srcOrd="0" destOrd="0" presId="urn:microsoft.com/office/officeart/2005/8/layout/venn1"/>
    <dgm:cxn modelId="{CEFCD98C-8703-4DBF-B46E-FB8A19215728}" type="presOf" srcId="{9F93D2AD-97BA-4B51-B1B6-28F887004248}" destId="{6E001EB6-B723-4C4E-AE2C-048944F8449F}" srcOrd="1" destOrd="0" presId="urn:microsoft.com/office/officeart/2005/8/layout/venn1"/>
    <dgm:cxn modelId="{01B0D124-E994-4ABF-ABAF-D2752B2F4CBD}" type="presOf" srcId="{4D13A05E-6B88-4C21-BCBD-39DA25A565CF}" destId="{EBFE5CB3-9B6C-4CBB-B373-3E6E2D46F0E3}" srcOrd="0" destOrd="0" presId="urn:microsoft.com/office/officeart/2005/8/layout/venn1"/>
    <dgm:cxn modelId="{2B0683D3-ED8B-412C-AD79-97512F8652BF}" type="presOf" srcId="{7971891C-A3F3-4242-A398-D3BDD6171B99}" destId="{A8E62474-E6B3-4E0E-A94D-9ED5F52E18DA}" srcOrd="1" destOrd="0" presId="urn:microsoft.com/office/officeart/2005/8/layout/venn1"/>
    <dgm:cxn modelId="{1C467A55-9762-488B-A9AB-DE0F189F6E86}" type="presOf" srcId="{D1176F17-DAF8-4638-A127-D83D4C3689E8}" destId="{96733C6C-CCDD-4AE5-91E6-F7BA64E4C1D0}" srcOrd="0" destOrd="0" presId="urn:microsoft.com/office/officeart/2005/8/layout/venn1"/>
    <dgm:cxn modelId="{5B2CAABB-48A9-467C-85A0-C3FC20B66165}" srcId="{4D13A05E-6B88-4C21-BCBD-39DA25A565CF}" destId="{D1176F17-DAF8-4638-A127-D83D4C3689E8}" srcOrd="2" destOrd="0" parTransId="{5592CEE4-B29C-4628-8269-0B8CF47F0060}" sibTransId="{1A2439B6-EB76-418E-9A0A-3264E9B3A458}"/>
    <dgm:cxn modelId="{B64523A4-C105-448F-BA0A-817FAE5ED1AB}" type="presOf" srcId="{7971891C-A3F3-4242-A398-D3BDD6171B99}" destId="{E0031D09-6BE4-4DB4-98DC-6CC8B3E7F88A}" srcOrd="0" destOrd="0" presId="urn:microsoft.com/office/officeart/2005/8/layout/venn1"/>
    <dgm:cxn modelId="{2F1D77C1-50A3-42EA-A6E6-6BBCEC7D53B4}" type="presOf" srcId="{D1176F17-DAF8-4638-A127-D83D4C3689E8}" destId="{1EA082B3-E5E3-4AD0-9A27-808B863C6F46}" srcOrd="1" destOrd="0" presId="urn:microsoft.com/office/officeart/2005/8/layout/venn1"/>
    <dgm:cxn modelId="{56599538-782C-4DB6-ACB4-7D4D6958AAD3}" type="presParOf" srcId="{EBFE5CB3-9B6C-4CBB-B373-3E6E2D46F0E3}" destId="{093454CF-AE87-41A1-9FB0-6C4DE6371B41}" srcOrd="0" destOrd="0" presId="urn:microsoft.com/office/officeart/2005/8/layout/venn1"/>
    <dgm:cxn modelId="{191F6D40-5157-4462-ACFB-3ED15A90DC50}" type="presParOf" srcId="{EBFE5CB3-9B6C-4CBB-B373-3E6E2D46F0E3}" destId="{6E001EB6-B723-4C4E-AE2C-048944F8449F}" srcOrd="1" destOrd="0" presId="urn:microsoft.com/office/officeart/2005/8/layout/venn1"/>
    <dgm:cxn modelId="{2A44DC90-E73C-4935-BEF0-619950BD002F}" type="presParOf" srcId="{EBFE5CB3-9B6C-4CBB-B373-3E6E2D46F0E3}" destId="{E0031D09-6BE4-4DB4-98DC-6CC8B3E7F88A}" srcOrd="2" destOrd="0" presId="urn:microsoft.com/office/officeart/2005/8/layout/venn1"/>
    <dgm:cxn modelId="{10E7900A-A8BB-49D6-9A2A-E780815F3387}" type="presParOf" srcId="{EBFE5CB3-9B6C-4CBB-B373-3E6E2D46F0E3}" destId="{A8E62474-E6B3-4E0E-A94D-9ED5F52E18DA}" srcOrd="3" destOrd="0" presId="urn:microsoft.com/office/officeart/2005/8/layout/venn1"/>
    <dgm:cxn modelId="{D97A6933-F215-4CE1-BFFA-007FEBAE8964}" type="presParOf" srcId="{EBFE5CB3-9B6C-4CBB-B373-3E6E2D46F0E3}" destId="{96733C6C-CCDD-4AE5-91E6-F7BA64E4C1D0}" srcOrd="4" destOrd="0" presId="urn:microsoft.com/office/officeart/2005/8/layout/venn1"/>
    <dgm:cxn modelId="{2EDD944B-1DA0-4E09-A9ED-9123E43A8B24}" type="presParOf" srcId="{EBFE5CB3-9B6C-4CBB-B373-3E6E2D46F0E3}" destId="{1EA082B3-E5E3-4AD0-9A27-808B863C6F4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9BEA25-774F-43F1-A898-ECD96CB87FC5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45F686E4-62BD-4E61-A570-0A2479AD6AB4}">
      <dgm:prSet phldrT="[文字]"/>
      <dgm:spPr/>
      <dgm:t>
        <a:bodyPr/>
        <a:lstStyle/>
        <a:p>
          <a:r>
            <a:rPr lang="en-US" altLang="zh-HK" dirty="0" smtClean="0"/>
            <a:t>Persons</a:t>
          </a:r>
          <a:endParaRPr lang="zh-HK" altLang="en-US" dirty="0"/>
        </a:p>
      </dgm:t>
    </dgm:pt>
    <dgm:pt modelId="{9A953878-54AD-428C-802D-AD4823378DB9}" type="parTrans" cxnId="{ADA0E0C9-DB9C-41B8-88C7-870F2A4FAD6D}">
      <dgm:prSet/>
      <dgm:spPr/>
      <dgm:t>
        <a:bodyPr/>
        <a:lstStyle/>
        <a:p>
          <a:endParaRPr lang="zh-HK" altLang="en-US"/>
        </a:p>
      </dgm:t>
    </dgm:pt>
    <dgm:pt modelId="{8E2FF77E-7457-40AE-AF24-363C6D913307}" type="sibTrans" cxnId="{ADA0E0C9-DB9C-41B8-88C7-870F2A4FAD6D}">
      <dgm:prSet/>
      <dgm:spPr/>
      <dgm:t>
        <a:bodyPr/>
        <a:lstStyle/>
        <a:p>
          <a:endParaRPr lang="zh-HK" altLang="en-US"/>
        </a:p>
      </dgm:t>
    </dgm:pt>
    <dgm:pt modelId="{76D46BEF-5DE2-4072-B0C6-74773A851033}">
      <dgm:prSet phldrT="[文字]"/>
      <dgm:spPr/>
      <dgm:t>
        <a:bodyPr/>
        <a:lstStyle/>
        <a:p>
          <a:r>
            <a:rPr lang="en-US" altLang="zh-HK" dirty="0" smtClean="0"/>
            <a:t>Wanton</a:t>
          </a:r>
          <a:endParaRPr lang="zh-HK" altLang="en-US" dirty="0"/>
        </a:p>
      </dgm:t>
    </dgm:pt>
    <dgm:pt modelId="{19042900-FBE9-468D-BAF6-8A91440E81C0}" type="parTrans" cxnId="{96DE0D71-E051-47F0-B918-3A79BAD77092}">
      <dgm:prSet/>
      <dgm:spPr/>
      <dgm:t>
        <a:bodyPr/>
        <a:lstStyle/>
        <a:p>
          <a:endParaRPr lang="zh-HK" altLang="en-US"/>
        </a:p>
      </dgm:t>
    </dgm:pt>
    <dgm:pt modelId="{3B302354-ECA0-488E-B6D4-3F4B9A4BF0D5}" type="sibTrans" cxnId="{96DE0D71-E051-47F0-B918-3A79BAD77092}">
      <dgm:prSet/>
      <dgm:spPr/>
      <dgm:t>
        <a:bodyPr/>
        <a:lstStyle/>
        <a:p>
          <a:endParaRPr lang="zh-HK" altLang="en-US"/>
        </a:p>
      </dgm:t>
    </dgm:pt>
    <dgm:pt modelId="{C4D7AD04-FEE8-4F6B-B93A-E46CD740F206}">
      <dgm:prSet phldrT="[文字]"/>
      <dgm:spPr/>
      <dgm:t>
        <a:bodyPr/>
        <a:lstStyle/>
        <a:p>
          <a:r>
            <a:rPr lang="en-US" altLang="zh-HK" dirty="0" smtClean="0"/>
            <a:t>Homo Sapiens</a:t>
          </a:r>
          <a:endParaRPr lang="zh-HK" altLang="en-US" dirty="0"/>
        </a:p>
      </dgm:t>
    </dgm:pt>
    <dgm:pt modelId="{2F77D932-9045-494B-BFE4-FA6463BFC943}" type="parTrans" cxnId="{D78BA44A-0A63-44D3-9AEF-FEF4E6FD3CBF}">
      <dgm:prSet/>
      <dgm:spPr/>
      <dgm:t>
        <a:bodyPr/>
        <a:lstStyle/>
        <a:p>
          <a:endParaRPr lang="zh-HK" altLang="en-US"/>
        </a:p>
      </dgm:t>
    </dgm:pt>
    <dgm:pt modelId="{E8042392-72BF-4E6D-A64A-560FAE364C73}" type="sibTrans" cxnId="{D78BA44A-0A63-44D3-9AEF-FEF4E6FD3CBF}">
      <dgm:prSet/>
      <dgm:spPr/>
      <dgm:t>
        <a:bodyPr/>
        <a:lstStyle/>
        <a:p>
          <a:endParaRPr lang="zh-HK" altLang="en-US"/>
        </a:p>
      </dgm:t>
    </dgm:pt>
    <dgm:pt modelId="{767B7CFB-17E5-4FC8-B763-28E0EE213B3F}" type="pres">
      <dgm:prSet presAssocID="{729BEA25-774F-43F1-A898-ECD96CB87FC5}" presName="Name0" presStyleCnt="0">
        <dgm:presLayoutVars>
          <dgm:dir/>
          <dgm:resizeHandles val="exact"/>
        </dgm:presLayoutVars>
      </dgm:prSet>
      <dgm:spPr/>
    </dgm:pt>
    <dgm:pt modelId="{F69407D2-1812-4888-93C1-DA55AE373B08}" type="pres">
      <dgm:prSet presAssocID="{729BEA25-774F-43F1-A898-ECD96CB87FC5}" presName="vNodes" presStyleCnt="0"/>
      <dgm:spPr/>
    </dgm:pt>
    <dgm:pt modelId="{BD7649C7-53BE-4F32-AFFE-BC3CBAE1A424}" type="pres">
      <dgm:prSet presAssocID="{45F686E4-62BD-4E61-A570-0A2479AD6AB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76E33AE-78B8-4765-A8D6-97DB3AABA616}" type="pres">
      <dgm:prSet presAssocID="{8E2FF77E-7457-40AE-AF24-363C6D913307}" presName="spacerT" presStyleCnt="0"/>
      <dgm:spPr/>
    </dgm:pt>
    <dgm:pt modelId="{480F369F-E279-4702-A0B3-D82480ED5D52}" type="pres">
      <dgm:prSet presAssocID="{8E2FF77E-7457-40AE-AF24-363C6D913307}" presName="sibTrans" presStyleLbl="sibTrans2D1" presStyleIdx="0" presStyleCnt="2"/>
      <dgm:spPr/>
      <dgm:t>
        <a:bodyPr/>
        <a:lstStyle/>
        <a:p>
          <a:endParaRPr lang="zh-HK" altLang="en-US"/>
        </a:p>
      </dgm:t>
    </dgm:pt>
    <dgm:pt modelId="{8AA8447A-72B9-4A89-B88A-AD00314A94EE}" type="pres">
      <dgm:prSet presAssocID="{8E2FF77E-7457-40AE-AF24-363C6D913307}" presName="spacerB" presStyleCnt="0"/>
      <dgm:spPr/>
    </dgm:pt>
    <dgm:pt modelId="{9EBAFC92-C6C5-427B-BA16-FA540557021C}" type="pres">
      <dgm:prSet presAssocID="{76D46BEF-5DE2-4072-B0C6-74773A85103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1206C4A-3155-4987-910F-CB44185DFF0D}" type="pres">
      <dgm:prSet presAssocID="{729BEA25-774F-43F1-A898-ECD96CB87FC5}" presName="sibTransLast" presStyleLbl="sibTrans2D1" presStyleIdx="1" presStyleCnt="2"/>
      <dgm:spPr/>
      <dgm:t>
        <a:bodyPr/>
        <a:lstStyle/>
        <a:p>
          <a:endParaRPr lang="zh-HK" altLang="en-US"/>
        </a:p>
      </dgm:t>
    </dgm:pt>
    <dgm:pt modelId="{7907F7CD-5A43-478E-9979-4CFA0E87C51B}" type="pres">
      <dgm:prSet presAssocID="{729BEA25-774F-43F1-A898-ECD96CB87FC5}" presName="connectorText" presStyleLbl="sibTrans2D1" presStyleIdx="1" presStyleCnt="2"/>
      <dgm:spPr/>
      <dgm:t>
        <a:bodyPr/>
        <a:lstStyle/>
        <a:p>
          <a:endParaRPr lang="zh-HK" altLang="en-US"/>
        </a:p>
      </dgm:t>
    </dgm:pt>
    <dgm:pt modelId="{D1347A46-CFD4-4AD9-B204-C7A36AFA0C22}" type="pres">
      <dgm:prSet presAssocID="{729BEA25-774F-43F1-A898-ECD96CB87FC5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D78BA44A-0A63-44D3-9AEF-FEF4E6FD3CBF}" srcId="{729BEA25-774F-43F1-A898-ECD96CB87FC5}" destId="{C4D7AD04-FEE8-4F6B-B93A-E46CD740F206}" srcOrd="2" destOrd="0" parTransId="{2F77D932-9045-494B-BFE4-FA6463BFC943}" sibTransId="{E8042392-72BF-4E6D-A64A-560FAE364C73}"/>
    <dgm:cxn modelId="{76967F39-7FD0-4232-A2DA-E1B2C2191778}" type="presOf" srcId="{3B302354-ECA0-488E-B6D4-3F4B9A4BF0D5}" destId="{C1206C4A-3155-4987-910F-CB44185DFF0D}" srcOrd="0" destOrd="0" presId="urn:microsoft.com/office/officeart/2005/8/layout/equation2"/>
    <dgm:cxn modelId="{6A613B2A-E29B-4AB5-B201-0F28BCC0A58F}" type="presOf" srcId="{729BEA25-774F-43F1-A898-ECD96CB87FC5}" destId="{767B7CFB-17E5-4FC8-B763-28E0EE213B3F}" srcOrd="0" destOrd="0" presId="urn:microsoft.com/office/officeart/2005/8/layout/equation2"/>
    <dgm:cxn modelId="{C6298AD7-FE22-4D52-AD5E-FF71C453017D}" type="presOf" srcId="{76D46BEF-5DE2-4072-B0C6-74773A851033}" destId="{9EBAFC92-C6C5-427B-BA16-FA540557021C}" srcOrd="0" destOrd="0" presId="urn:microsoft.com/office/officeart/2005/8/layout/equation2"/>
    <dgm:cxn modelId="{BAB88435-E1BE-479D-BCF7-7F3836E189BE}" type="presOf" srcId="{45F686E4-62BD-4E61-A570-0A2479AD6AB4}" destId="{BD7649C7-53BE-4F32-AFFE-BC3CBAE1A424}" srcOrd="0" destOrd="0" presId="urn:microsoft.com/office/officeart/2005/8/layout/equation2"/>
    <dgm:cxn modelId="{A902FD77-1896-444F-BB26-FFBE093397AB}" type="presOf" srcId="{3B302354-ECA0-488E-B6D4-3F4B9A4BF0D5}" destId="{7907F7CD-5A43-478E-9979-4CFA0E87C51B}" srcOrd="1" destOrd="0" presId="urn:microsoft.com/office/officeart/2005/8/layout/equation2"/>
    <dgm:cxn modelId="{7DC2DE38-4784-40DC-BF4E-25C33D9D8A9D}" type="presOf" srcId="{8E2FF77E-7457-40AE-AF24-363C6D913307}" destId="{480F369F-E279-4702-A0B3-D82480ED5D52}" srcOrd="0" destOrd="0" presId="urn:microsoft.com/office/officeart/2005/8/layout/equation2"/>
    <dgm:cxn modelId="{96DE0D71-E051-47F0-B918-3A79BAD77092}" srcId="{729BEA25-774F-43F1-A898-ECD96CB87FC5}" destId="{76D46BEF-5DE2-4072-B0C6-74773A851033}" srcOrd="1" destOrd="0" parTransId="{19042900-FBE9-468D-BAF6-8A91440E81C0}" sibTransId="{3B302354-ECA0-488E-B6D4-3F4B9A4BF0D5}"/>
    <dgm:cxn modelId="{7AB68980-EC18-48E7-8681-AD21C16D099A}" type="presOf" srcId="{C4D7AD04-FEE8-4F6B-B93A-E46CD740F206}" destId="{D1347A46-CFD4-4AD9-B204-C7A36AFA0C22}" srcOrd="0" destOrd="0" presId="urn:microsoft.com/office/officeart/2005/8/layout/equation2"/>
    <dgm:cxn modelId="{ADA0E0C9-DB9C-41B8-88C7-870F2A4FAD6D}" srcId="{729BEA25-774F-43F1-A898-ECD96CB87FC5}" destId="{45F686E4-62BD-4E61-A570-0A2479AD6AB4}" srcOrd="0" destOrd="0" parTransId="{9A953878-54AD-428C-802D-AD4823378DB9}" sibTransId="{8E2FF77E-7457-40AE-AF24-363C6D913307}"/>
    <dgm:cxn modelId="{CDC51F55-4FAB-4A24-AEC2-12FCD3A25522}" type="presParOf" srcId="{767B7CFB-17E5-4FC8-B763-28E0EE213B3F}" destId="{F69407D2-1812-4888-93C1-DA55AE373B08}" srcOrd="0" destOrd="0" presId="urn:microsoft.com/office/officeart/2005/8/layout/equation2"/>
    <dgm:cxn modelId="{D4483BC9-140B-4820-BD6D-3561CD28D951}" type="presParOf" srcId="{F69407D2-1812-4888-93C1-DA55AE373B08}" destId="{BD7649C7-53BE-4F32-AFFE-BC3CBAE1A424}" srcOrd="0" destOrd="0" presId="urn:microsoft.com/office/officeart/2005/8/layout/equation2"/>
    <dgm:cxn modelId="{B3836A0D-6F58-437A-8B3E-D6936E9650BC}" type="presParOf" srcId="{F69407D2-1812-4888-93C1-DA55AE373B08}" destId="{E76E33AE-78B8-4765-A8D6-97DB3AABA616}" srcOrd="1" destOrd="0" presId="urn:microsoft.com/office/officeart/2005/8/layout/equation2"/>
    <dgm:cxn modelId="{744BD6FB-D12D-4E6A-A6CD-4E8B893EE7CC}" type="presParOf" srcId="{F69407D2-1812-4888-93C1-DA55AE373B08}" destId="{480F369F-E279-4702-A0B3-D82480ED5D52}" srcOrd="2" destOrd="0" presId="urn:microsoft.com/office/officeart/2005/8/layout/equation2"/>
    <dgm:cxn modelId="{E0ED3772-A7EA-4338-8F93-E870D3381D46}" type="presParOf" srcId="{F69407D2-1812-4888-93C1-DA55AE373B08}" destId="{8AA8447A-72B9-4A89-B88A-AD00314A94EE}" srcOrd="3" destOrd="0" presId="urn:microsoft.com/office/officeart/2005/8/layout/equation2"/>
    <dgm:cxn modelId="{3F8A30F2-7FCD-4D47-92F0-81F92143A43F}" type="presParOf" srcId="{F69407D2-1812-4888-93C1-DA55AE373B08}" destId="{9EBAFC92-C6C5-427B-BA16-FA540557021C}" srcOrd="4" destOrd="0" presId="urn:microsoft.com/office/officeart/2005/8/layout/equation2"/>
    <dgm:cxn modelId="{6CEBFDF0-BC1C-4F5A-A978-596A18A36025}" type="presParOf" srcId="{767B7CFB-17E5-4FC8-B763-28E0EE213B3F}" destId="{C1206C4A-3155-4987-910F-CB44185DFF0D}" srcOrd="1" destOrd="0" presId="urn:microsoft.com/office/officeart/2005/8/layout/equation2"/>
    <dgm:cxn modelId="{9639DE10-DAB2-4062-B29E-D22D549FE24E}" type="presParOf" srcId="{C1206C4A-3155-4987-910F-CB44185DFF0D}" destId="{7907F7CD-5A43-478E-9979-4CFA0E87C51B}" srcOrd="0" destOrd="0" presId="urn:microsoft.com/office/officeart/2005/8/layout/equation2"/>
    <dgm:cxn modelId="{C5E5AA47-BBCF-4409-A385-628B76460295}" type="presParOf" srcId="{767B7CFB-17E5-4FC8-B763-28E0EE213B3F}" destId="{D1347A46-CFD4-4AD9-B204-C7A36AFA0C2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D3FFEB-D7B7-4866-9467-F534225666C9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493B6077-3FDF-4142-9EAA-EA10218C937E}">
      <dgm:prSet phldrT="[文字]"/>
      <dgm:spPr/>
      <dgm:t>
        <a:bodyPr/>
        <a:lstStyle/>
        <a:p>
          <a:r>
            <a:rPr lang="en-US" altLang="zh-HK" dirty="0" smtClean="0"/>
            <a:t>A</a:t>
          </a:r>
          <a:endParaRPr lang="zh-HK" altLang="en-US" dirty="0"/>
        </a:p>
      </dgm:t>
    </dgm:pt>
    <dgm:pt modelId="{1947A766-AC5E-4244-B1B5-34C85CF8716F}" type="parTrans" cxnId="{94E7C91D-C19A-48E0-AA78-681B1A98920B}">
      <dgm:prSet/>
      <dgm:spPr/>
      <dgm:t>
        <a:bodyPr/>
        <a:lstStyle/>
        <a:p>
          <a:endParaRPr lang="zh-HK" altLang="en-US"/>
        </a:p>
      </dgm:t>
    </dgm:pt>
    <dgm:pt modelId="{9C48F84A-92A0-4A32-8AC8-82C4A7EB0732}" type="sibTrans" cxnId="{94E7C91D-C19A-48E0-AA78-681B1A98920B}">
      <dgm:prSet/>
      <dgm:spPr/>
      <dgm:t>
        <a:bodyPr/>
        <a:lstStyle/>
        <a:p>
          <a:endParaRPr lang="zh-HK" altLang="en-US"/>
        </a:p>
      </dgm:t>
    </dgm:pt>
    <dgm:pt modelId="{BC8C58BE-88AC-467A-84A3-65C1FB573B97}">
      <dgm:prSet phldrT="[文字]"/>
      <dgm:spPr/>
      <dgm:t>
        <a:bodyPr/>
        <a:lstStyle/>
        <a:p>
          <a:r>
            <a:rPr lang="en-US" altLang="zh-HK" dirty="0" smtClean="0"/>
            <a:t>1</a:t>
          </a:r>
          <a:endParaRPr lang="zh-HK" altLang="en-US" dirty="0"/>
        </a:p>
      </dgm:t>
    </dgm:pt>
    <dgm:pt modelId="{49306632-D500-4E49-805C-2883F70FA747}" type="parTrans" cxnId="{A1CC5E72-AD20-424F-AD06-5DB2FBE16B0A}">
      <dgm:prSet/>
      <dgm:spPr/>
      <dgm:t>
        <a:bodyPr/>
        <a:lstStyle/>
        <a:p>
          <a:endParaRPr lang="zh-HK" altLang="en-US"/>
        </a:p>
      </dgm:t>
    </dgm:pt>
    <dgm:pt modelId="{B4702848-8DF2-41CF-B840-99280C62034C}" type="sibTrans" cxnId="{A1CC5E72-AD20-424F-AD06-5DB2FBE16B0A}">
      <dgm:prSet/>
      <dgm:spPr/>
      <dgm:t>
        <a:bodyPr/>
        <a:lstStyle/>
        <a:p>
          <a:endParaRPr lang="zh-HK" altLang="en-US"/>
        </a:p>
      </dgm:t>
    </dgm:pt>
    <dgm:pt modelId="{EB785B1E-B580-4979-864B-936F3F9971E8}">
      <dgm:prSet phldrT="[文字]"/>
      <dgm:spPr/>
      <dgm:t>
        <a:bodyPr/>
        <a:lstStyle/>
        <a:p>
          <a:r>
            <a:rPr lang="en-US" altLang="zh-HK" dirty="0" smtClean="0"/>
            <a:t>2</a:t>
          </a:r>
          <a:endParaRPr lang="zh-HK" altLang="en-US" dirty="0"/>
        </a:p>
      </dgm:t>
    </dgm:pt>
    <dgm:pt modelId="{86427EEF-1380-4C43-879C-0942879F10BD}" type="parTrans" cxnId="{2E560469-728D-42E5-B23B-EEE3191CAB74}">
      <dgm:prSet/>
      <dgm:spPr/>
      <dgm:t>
        <a:bodyPr/>
        <a:lstStyle/>
        <a:p>
          <a:endParaRPr lang="zh-HK" altLang="en-US"/>
        </a:p>
      </dgm:t>
    </dgm:pt>
    <dgm:pt modelId="{7E926F20-AFB1-4865-9A12-B81683394057}" type="sibTrans" cxnId="{2E560469-728D-42E5-B23B-EEE3191CAB74}">
      <dgm:prSet/>
      <dgm:spPr/>
      <dgm:t>
        <a:bodyPr/>
        <a:lstStyle/>
        <a:p>
          <a:endParaRPr lang="zh-HK" altLang="en-US"/>
        </a:p>
      </dgm:t>
    </dgm:pt>
    <dgm:pt modelId="{73E2BEAD-63A4-4B69-BD51-A5A369794F90}">
      <dgm:prSet phldrT="[文字]"/>
      <dgm:spPr/>
      <dgm:t>
        <a:bodyPr/>
        <a:lstStyle/>
        <a:p>
          <a:r>
            <a:rPr lang="en-US" altLang="zh-HK" dirty="0" smtClean="0"/>
            <a:t>B</a:t>
          </a:r>
          <a:endParaRPr lang="zh-HK" altLang="en-US" dirty="0"/>
        </a:p>
      </dgm:t>
    </dgm:pt>
    <dgm:pt modelId="{5AB4B7E7-0AD5-466A-A219-EFE0C9AAE8BC}" type="parTrans" cxnId="{9CB34916-6DD5-48D0-AAE1-FD016D0E8D1F}">
      <dgm:prSet/>
      <dgm:spPr/>
      <dgm:t>
        <a:bodyPr/>
        <a:lstStyle/>
        <a:p>
          <a:endParaRPr lang="zh-HK" altLang="en-US"/>
        </a:p>
      </dgm:t>
    </dgm:pt>
    <dgm:pt modelId="{BB37FFD7-5195-4168-9075-F19418A90C06}" type="sibTrans" cxnId="{9CB34916-6DD5-48D0-AAE1-FD016D0E8D1F}">
      <dgm:prSet/>
      <dgm:spPr/>
      <dgm:t>
        <a:bodyPr/>
        <a:lstStyle/>
        <a:p>
          <a:endParaRPr lang="zh-HK" altLang="en-US"/>
        </a:p>
      </dgm:t>
    </dgm:pt>
    <dgm:pt modelId="{5450D452-1574-41B4-881D-683C5F58778A}">
      <dgm:prSet phldrT="[文字]"/>
      <dgm:spPr/>
      <dgm:t>
        <a:bodyPr/>
        <a:lstStyle/>
        <a:p>
          <a:r>
            <a:rPr lang="en-US" altLang="zh-HK" dirty="0" smtClean="0"/>
            <a:t>3</a:t>
          </a:r>
          <a:endParaRPr lang="zh-HK" altLang="en-US" dirty="0"/>
        </a:p>
      </dgm:t>
    </dgm:pt>
    <dgm:pt modelId="{BAF370C0-560D-4C64-B791-67CA4C82F566}" type="parTrans" cxnId="{2E13EEFE-AC50-458C-8444-984A6D9CBB1C}">
      <dgm:prSet/>
      <dgm:spPr/>
      <dgm:t>
        <a:bodyPr/>
        <a:lstStyle/>
        <a:p>
          <a:endParaRPr lang="zh-HK" altLang="en-US"/>
        </a:p>
      </dgm:t>
    </dgm:pt>
    <dgm:pt modelId="{A91CE210-92DA-4D35-9CD3-91F41F99D00A}" type="sibTrans" cxnId="{2E13EEFE-AC50-458C-8444-984A6D9CBB1C}">
      <dgm:prSet/>
      <dgm:spPr/>
      <dgm:t>
        <a:bodyPr/>
        <a:lstStyle/>
        <a:p>
          <a:endParaRPr lang="zh-HK" altLang="en-US"/>
        </a:p>
      </dgm:t>
    </dgm:pt>
    <dgm:pt modelId="{F8434129-A309-46DD-A583-61E7A8AA643F}">
      <dgm:prSet phldrT="[文字]"/>
      <dgm:spPr/>
      <dgm:t>
        <a:bodyPr/>
        <a:lstStyle/>
        <a:p>
          <a:r>
            <a:rPr lang="en-US" altLang="zh-HK" dirty="0" smtClean="0"/>
            <a:t>4</a:t>
          </a:r>
          <a:endParaRPr lang="zh-HK" altLang="en-US" dirty="0"/>
        </a:p>
      </dgm:t>
    </dgm:pt>
    <dgm:pt modelId="{D091B3BD-F2B7-4363-8552-C3571F89D24C}" type="parTrans" cxnId="{527B153A-2EB6-470A-A100-B1140BCF99B6}">
      <dgm:prSet/>
      <dgm:spPr/>
      <dgm:t>
        <a:bodyPr/>
        <a:lstStyle/>
        <a:p>
          <a:endParaRPr lang="zh-HK" altLang="en-US"/>
        </a:p>
      </dgm:t>
    </dgm:pt>
    <dgm:pt modelId="{B032F117-AF1C-4D74-A837-023F51C89C39}" type="sibTrans" cxnId="{527B153A-2EB6-470A-A100-B1140BCF99B6}">
      <dgm:prSet/>
      <dgm:spPr/>
      <dgm:t>
        <a:bodyPr/>
        <a:lstStyle/>
        <a:p>
          <a:endParaRPr lang="zh-HK" altLang="en-US"/>
        </a:p>
      </dgm:t>
    </dgm:pt>
    <dgm:pt modelId="{5D1B663C-7154-4004-BA5A-9533B5F39A19}" type="pres">
      <dgm:prSet presAssocID="{8DD3FFEB-D7B7-4866-9467-F534225666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HK" altLang="en-US"/>
        </a:p>
      </dgm:t>
    </dgm:pt>
    <dgm:pt modelId="{45C7516A-D17B-4E32-8265-EA60C51F322F}" type="pres">
      <dgm:prSet presAssocID="{493B6077-3FDF-4142-9EAA-EA10218C937E}" presName="root" presStyleCnt="0"/>
      <dgm:spPr/>
    </dgm:pt>
    <dgm:pt modelId="{9C0BD865-29AE-4379-B8D6-A28361CFB972}" type="pres">
      <dgm:prSet presAssocID="{493B6077-3FDF-4142-9EAA-EA10218C937E}" presName="rootComposite" presStyleCnt="0"/>
      <dgm:spPr/>
    </dgm:pt>
    <dgm:pt modelId="{7F37C09B-5FDE-449E-B1B5-4DD5A1E494A6}" type="pres">
      <dgm:prSet presAssocID="{493B6077-3FDF-4142-9EAA-EA10218C937E}" presName="rootText" presStyleLbl="node1" presStyleIdx="0" presStyleCnt="2"/>
      <dgm:spPr/>
      <dgm:t>
        <a:bodyPr/>
        <a:lstStyle/>
        <a:p>
          <a:endParaRPr lang="zh-HK" altLang="en-US"/>
        </a:p>
      </dgm:t>
    </dgm:pt>
    <dgm:pt modelId="{559B3FD9-25FE-45F7-982A-811185B0E617}" type="pres">
      <dgm:prSet presAssocID="{493B6077-3FDF-4142-9EAA-EA10218C937E}" presName="rootConnector" presStyleLbl="node1" presStyleIdx="0" presStyleCnt="2"/>
      <dgm:spPr/>
      <dgm:t>
        <a:bodyPr/>
        <a:lstStyle/>
        <a:p>
          <a:endParaRPr lang="zh-HK" altLang="en-US"/>
        </a:p>
      </dgm:t>
    </dgm:pt>
    <dgm:pt modelId="{C27451F0-05FF-42F3-B612-DBBD0B95752B}" type="pres">
      <dgm:prSet presAssocID="{493B6077-3FDF-4142-9EAA-EA10218C937E}" presName="childShape" presStyleCnt="0"/>
      <dgm:spPr/>
    </dgm:pt>
    <dgm:pt modelId="{06A26BFB-E7D3-40F3-ABEA-B5C4414484CE}" type="pres">
      <dgm:prSet presAssocID="{49306632-D500-4E49-805C-2883F70FA747}" presName="Name13" presStyleLbl="parChTrans1D2" presStyleIdx="0" presStyleCnt="4"/>
      <dgm:spPr/>
      <dgm:t>
        <a:bodyPr/>
        <a:lstStyle/>
        <a:p>
          <a:endParaRPr lang="zh-HK" altLang="en-US"/>
        </a:p>
      </dgm:t>
    </dgm:pt>
    <dgm:pt modelId="{5CAE848F-27D5-4B8B-BB38-125D37429369}" type="pres">
      <dgm:prSet presAssocID="{BC8C58BE-88AC-467A-84A3-65C1FB573B97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808E439-E3B9-4A8D-A826-C6A4D24897F3}" type="pres">
      <dgm:prSet presAssocID="{86427EEF-1380-4C43-879C-0942879F10BD}" presName="Name13" presStyleLbl="parChTrans1D2" presStyleIdx="1" presStyleCnt="4"/>
      <dgm:spPr/>
      <dgm:t>
        <a:bodyPr/>
        <a:lstStyle/>
        <a:p>
          <a:endParaRPr lang="zh-HK" altLang="en-US"/>
        </a:p>
      </dgm:t>
    </dgm:pt>
    <dgm:pt modelId="{73DB774E-069A-47CE-AD5F-2452112ABCCA}" type="pres">
      <dgm:prSet presAssocID="{EB785B1E-B580-4979-864B-936F3F9971E8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24EE652-5640-4637-92C1-A16C8010548C}" type="pres">
      <dgm:prSet presAssocID="{73E2BEAD-63A4-4B69-BD51-A5A369794F90}" presName="root" presStyleCnt="0"/>
      <dgm:spPr/>
    </dgm:pt>
    <dgm:pt modelId="{EFBCAF6E-364B-4ED4-943E-595FD3676158}" type="pres">
      <dgm:prSet presAssocID="{73E2BEAD-63A4-4B69-BD51-A5A369794F90}" presName="rootComposite" presStyleCnt="0"/>
      <dgm:spPr/>
    </dgm:pt>
    <dgm:pt modelId="{DC4BCC89-F9B0-4F81-8486-570AEF9D543E}" type="pres">
      <dgm:prSet presAssocID="{73E2BEAD-63A4-4B69-BD51-A5A369794F90}" presName="rootText" presStyleLbl="node1" presStyleIdx="1" presStyleCnt="2"/>
      <dgm:spPr/>
      <dgm:t>
        <a:bodyPr/>
        <a:lstStyle/>
        <a:p>
          <a:endParaRPr lang="zh-HK" altLang="en-US"/>
        </a:p>
      </dgm:t>
    </dgm:pt>
    <dgm:pt modelId="{7CC06123-A21D-4BDB-B9C6-1904C6541B24}" type="pres">
      <dgm:prSet presAssocID="{73E2BEAD-63A4-4B69-BD51-A5A369794F90}" presName="rootConnector" presStyleLbl="node1" presStyleIdx="1" presStyleCnt="2"/>
      <dgm:spPr/>
      <dgm:t>
        <a:bodyPr/>
        <a:lstStyle/>
        <a:p>
          <a:endParaRPr lang="zh-HK" altLang="en-US"/>
        </a:p>
      </dgm:t>
    </dgm:pt>
    <dgm:pt modelId="{E7A3FE6B-E6E4-49A4-B829-2511DB84F5B2}" type="pres">
      <dgm:prSet presAssocID="{73E2BEAD-63A4-4B69-BD51-A5A369794F90}" presName="childShape" presStyleCnt="0"/>
      <dgm:spPr/>
    </dgm:pt>
    <dgm:pt modelId="{8CF21B58-6ECF-4B27-AA0D-736B430C3A22}" type="pres">
      <dgm:prSet presAssocID="{BAF370C0-560D-4C64-B791-67CA4C82F566}" presName="Name13" presStyleLbl="parChTrans1D2" presStyleIdx="2" presStyleCnt="4"/>
      <dgm:spPr/>
      <dgm:t>
        <a:bodyPr/>
        <a:lstStyle/>
        <a:p>
          <a:endParaRPr lang="zh-HK" altLang="en-US"/>
        </a:p>
      </dgm:t>
    </dgm:pt>
    <dgm:pt modelId="{F2B7D9CB-4BFE-424B-9892-C75E1E9EE99F}" type="pres">
      <dgm:prSet presAssocID="{5450D452-1574-41B4-881D-683C5F58778A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8FAAEC7-DDE7-4CA4-AB78-516E6FA615A3}" type="pres">
      <dgm:prSet presAssocID="{D091B3BD-F2B7-4363-8552-C3571F89D24C}" presName="Name13" presStyleLbl="parChTrans1D2" presStyleIdx="3" presStyleCnt="4"/>
      <dgm:spPr/>
      <dgm:t>
        <a:bodyPr/>
        <a:lstStyle/>
        <a:p>
          <a:endParaRPr lang="zh-HK" altLang="en-US"/>
        </a:p>
      </dgm:t>
    </dgm:pt>
    <dgm:pt modelId="{91BDC93F-E15A-4CCD-99A2-58C9B2D5DF5B}" type="pres">
      <dgm:prSet presAssocID="{F8434129-A309-46DD-A583-61E7A8AA643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2E13EEFE-AC50-458C-8444-984A6D9CBB1C}" srcId="{73E2BEAD-63A4-4B69-BD51-A5A369794F90}" destId="{5450D452-1574-41B4-881D-683C5F58778A}" srcOrd="0" destOrd="0" parTransId="{BAF370C0-560D-4C64-B791-67CA4C82F566}" sibTransId="{A91CE210-92DA-4D35-9CD3-91F41F99D00A}"/>
    <dgm:cxn modelId="{6955A4E8-299A-4172-A430-7926E015E1E3}" type="presOf" srcId="{493B6077-3FDF-4142-9EAA-EA10218C937E}" destId="{7F37C09B-5FDE-449E-B1B5-4DD5A1E494A6}" srcOrd="0" destOrd="0" presId="urn:microsoft.com/office/officeart/2005/8/layout/hierarchy3"/>
    <dgm:cxn modelId="{94E7C91D-C19A-48E0-AA78-681B1A98920B}" srcId="{8DD3FFEB-D7B7-4866-9467-F534225666C9}" destId="{493B6077-3FDF-4142-9EAA-EA10218C937E}" srcOrd="0" destOrd="0" parTransId="{1947A766-AC5E-4244-B1B5-34C85CF8716F}" sibTransId="{9C48F84A-92A0-4A32-8AC8-82C4A7EB0732}"/>
    <dgm:cxn modelId="{A1CC5E72-AD20-424F-AD06-5DB2FBE16B0A}" srcId="{493B6077-3FDF-4142-9EAA-EA10218C937E}" destId="{BC8C58BE-88AC-467A-84A3-65C1FB573B97}" srcOrd="0" destOrd="0" parTransId="{49306632-D500-4E49-805C-2883F70FA747}" sibTransId="{B4702848-8DF2-41CF-B840-99280C62034C}"/>
    <dgm:cxn modelId="{04C590C0-4E7D-4C6A-B016-8AD946FE1E01}" type="presOf" srcId="{BC8C58BE-88AC-467A-84A3-65C1FB573B97}" destId="{5CAE848F-27D5-4B8B-BB38-125D37429369}" srcOrd="0" destOrd="0" presId="urn:microsoft.com/office/officeart/2005/8/layout/hierarchy3"/>
    <dgm:cxn modelId="{3AE4CC96-94AB-49C5-A278-CFDF71F93A41}" type="presOf" srcId="{73E2BEAD-63A4-4B69-BD51-A5A369794F90}" destId="{DC4BCC89-F9B0-4F81-8486-570AEF9D543E}" srcOrd="0" destOrd="0" presId="urn:microsoft.com/office/officeart/2005/8/layout/hierarchy3"/>
    <dgm:cxn modelId="{4EF9699D-FE3F-4BAC-ACD8-819CDB73F2FA}" type="presOf" srcId="{8DD3FFEB-D7B7-4866-9467-F534225666C9}" destId="{5D1B663C-7154-4004-BA5A-9533B5F39A19}" srcOrd="0" destOrd="0" presId="urn:microsoft.com/office/officeart/2005/8/layout/hierarchy3"/>
    <dgm:cxn modelId="{AB0890B6-4AA1-4AB6-842E-DF5E53B743A6}" type="presOf" srcId="{493B6077-3FDF-4142-9EAA-EA10218C937E}" destId="{559B3FD9-25FE-45F7-982A-811185B0E617}" srcOrd="1" destOrd="0" presId="urn:microsoft.com/office/officeart/2005/8/layout/hierarchy3"/>
    <dgm:cxn modelId="{3E228808-E444-4084-B62D-E9BCC509495A}" type="presOf" srcId="{BAF370C0-560D-4C64-B791-67CA4C82F566}" destId="{8CF21B58-6ECF-4B27-AA0D-736B430C3A22}" srcOrd="0" destOrd="0" presId="urn:microsoft.com/office/officeart/2005/8/layout/hierarchy3"/>
    <dgm:cxn modelId="{EFC85030-B3E6-45B7-9E34-D1115604AC94}" type="presOf" srcId="{73E2BEAD-63A4-4B69-BD51-A5A369794F90}" destId="{7CC06123-A21D-4BDB-B9C6-1904C6541B24}" srcOrd="1" destOrd="0" presId="urn:microsoft.com/office/officeart/2005/8/layout/hierarchy3"/>
    <dgm:cxn modelId="{527B153A-2EB6-470A-A100-B1140BCF99B6}" srcId="{73E2BEAD-63A4-4B69-BD51-A5A369794F90}" destId="{F8434129-A309-46DD-A583-61E7A8AA643F}" srcOrd="1" destOrd="0" parTransId="{D091B3BD-F2B7-4363-8552-C3571F89D24C}" sibTransId="{B032F117-AF1C-4D74-A837-023F51C89C39}"/>
    <dgm:cxn modelId="{31A1B200-366D-4995-822B-F428A621B947}" type="presOf" srcId="{86427EEF-1380-4C43-879C-0942879F10BD}" destId="{0808E439-E3B9-4A8D-A826-C6A4D24897F3}" srcOrd="0" destOrd="0" presId="urn:microsoft.com/office/officeart/2005/8/layout/hierarchy3"/>
    <dgm:cxn modelId="{41ADC87F-B2D4-4048-94D4-87CFB48B372C}" type="presOf" srcId="{5450D452-1574-41B4-881D-683C5F58778A}" destId="{F2B7D9CB-4BFE-424B-9892-C75E1E9EE99F}" srcOrd="0" destOrd="0" presId="urn:microsoft.com/office/officeart/2005/8/layout/hierarchy3"/>
    <dgm:cxn modelId="{BDE2DB57-389C-45A5-AD2F-A269F9C9DF01}" type="presOf" srcId="{EB785B1E-B580-4979-864B-936F3F9971E8}" destId="{73DB774E-069A-47CE-AD5F-2452112ABCCA}" srcOrd="0" destOrd="0" presId="urn:microsoft.com/office/officeart/2005/8/layout/hierarchy3"/>
    <dgm:cxn modelId="{2E560469-728D-42E5-B23B-EEE3191CAB74}" srcId="{493B6077-3FDF-4142-9EAA-EA10218C937E}" destId="{EB785B1E-B580-4979-864B-936F3F9971E8}" srcOrd="1" destOrd="0" parTransId="{86427EEF-1380-4C43-879C-0942879F10BD}" sibTransId="{7E926F20-AFB1-4865-9A12-B81683394057}"/>
    <dgm:cxn modelId="{9CB34916-6DD5-48D0-AAE1-FD016D0E8D1F}" srcId="{8DD3FFEB-D7B7-4866-9467-F534225666C9}" destId="{73E2BEAD-63A4-4B69-BD51-A5A369794F90}" srcOrd="1" destOrd="0" parTransId="{5AB4B7E7-0AD5-466A-A219-EFE0C9AAE8BC}" sibTransId="{BB37FFD7-5195-4168-9075-F19418A90C06}"/>
    <dgm:cxn modelId="{289EA894-5B11-4AA1-AD99-66B13DBEE514}" type="presOf" srcId="{D091B3BD-F2B7-4363-8552-C3571F89D24C}" destId="{D8FAAEC7-DDE7-4CA4-AB78-516E6FA615A3}" srcOrd="0" destOrd="0" presId="urn:microsoft.com/office/officeart/2005/8/layout/hierarchy3"/>
    <dgm:cxn modelId="{E51DDDB0-AD96-443A-86C2-9AA23BFDF560}" type="presOf" srcId="{49306632-D500-4E49-805C-2883F70FA747}" destId="{06A26BFB-E7D3-40F3-ABEA-B5C4414484CE}" srcOrd="0" destOrd="0" presId="urn:microsoft.com/office/officeart/2005/8/layout/hierarchy3"/>
    <dgm:cxn modelId="{9D51B37D-1846-47F9-B38B-0344B841F20A}" type="presOf" srcId="{F8434129-A309-46DD-A583-61E7A8AA643F}" destId="{91BDC93F-E15A-4CCD-99A2-58C9B2D5DF5B}" srcOrd="0" destOrd="0" presId="urn:microsoft.com/office/officeart/2005/8/layout/hierarchy3"/>
    <dgm:cxn modelId="{524213E4-0385-4943-8FF1-10681E0FD069}" type="presParOf" srcId="{5D1B663C-7154-4004-BA5A-9533B5F39A19}" destId="{45C7516A-D17B-4E32-8265-EA60C51F322F}" srcOrd="0" destOrd="0" presId="urn:microsoft.com/office/officeart/2005/8/layout/hierarchy3"/>
    <dgm:cxn modelId="{F1E8ABDF-C780-4D26-84C7-8727D97AEBEB}" type="presParOf" srcId="{45C7516A-D17B-4E32-8265-EA60C51F322F}" destId="{9C0BD865-29AE-4379-B8D6-A28361CFB972}" srcOrd="0" destOrd="0" presId="urn:microsoft.com/office/officeart/2005/8/layout/hierarchy3"/>
    <dgm:cxn modelId="{61388AC5-59CD-499B-BA81-78290F0A39F7}" type="presParOf" srcId="{9C0BD865-29AE-4379-B8D6-A28361CFB972}" destId="{7F37C09B-5FDE-449E-B1B5-4DD5A1E494A6}" srcOrd="0" destOrd="0" presId="urn:microsoft.com/office/officeart/2005/8/layout/hierarchy3"/>
    <dgm:cxn modelId="{DA32BB48-2D3F-4DBC-A644-CE53D20A19C2}" type="presParOf" srcId="{9C0BD865-29AE-4379-B8D6-A28361CFB972}" destId="{559B3FD9-25FE-45F7-982A-811185B0E617}" srcOrd="1" destOrd="0" presId="urn:microsoft.com/office/officeart/2005/8/layout/hierarchy3"/>
    <dgm:cxn modelId="{58FBD5D3-C0D9-4260-A193-172A79B46DDD}" type="presParOf" srcId="{45C7516A-D17B-4E32-8265-EA60C51F322F}" destId="{C27451F0-05FF-42F3-B612-DBBD0B95752B}" srcOrd="1" destOrd="0" presId="urn:microsoft.com/office/officeart/2005/8/layout/hierarchy3"/>
    <dgm:cxn modelId="{8D7B4238-50AF-4A31-B164-DE065DDB1870}" type="presParOf" srcId="{C27451F0-05FF-42F3-B612-DBBD0B95752B}" destId="{06A26BFB-E7D3-40F3-ABEA-B5C4414484CE}" srcOrd="0" destOrd="0" presId="urn:microsoft.com/office/officeart/2005/8/layout/hierarchy3"/>
    <dgm:cxn modelId="{CAD1EBAC-4F5A-4530-8A17-73211200AD1A}" type="presParOf" srcId="{C27451F0-05FF-42F3-B612-DBBD0B95752B}" destId="{5CAE848F-27D5-4B8B-BB38-125D37429369}" srcOrd="1" destOrd="0" presId="urn:microsoft.com/office/officeart/2005/8/layout/hierarchy3"/>
    <dgm:cxn modelId="{C3621AA3-BA89-4736-8768-26B8074D8884}" type="presParOf" srcId="{C27451F0-05FF-42F3-B612-DBBD0B95752B}" destId="{0808E439-E3B9-4A8D-A826-C6A4D24897F3}" srcOrd="2" destOrd="0" presId="urn:microsoft.com/office/officeart/2005/8/layout/hierarchy3"/>
    <dgm:cxn modelId="{E9260363-B70B-4D8D-BE89-A5FAA95A80A2}" type="presParOf" srcId="{C27451F0-05FF-42F3-B612-DBBD0B95752B}" destId="{73DB774E-069A-47CE-AD5F-2452112ABCCA}" srcOrd="3" destOrd="0" presId="urn:microsoft.com/office/officeart/2005/8/layout/hierarchy3"/>
    <dgm:cxn modelId="{CB2D8900-6B8D-4CCC-8428-B336BC6E08D1}" type="presParOf" srcId="{5D1B663C-7154-4004-BA5A-9533B5F39A19}" destId="{424EE652-5640-4637-92C1-A16C8010548C}" srcOrd="1" destOrd="0" presId="urn:microsoft.com/office/officeart/2005/8/layout/hierarchy3"/>
    <dgm:cxn modelId="{895A80E6-861F-4DE7-B4B4-0420B790AD9B}" type="presParOf" srcId="{424EE652-5640-4637-92C1-A16C8010548C}" destId="{EFBCAF6E-364B-4ED4-943E-595FD3676158}" srcOrd="0" destOrd="0" presId="urn:microsoft.com/office/officeart/2005/8/layout/hierarchy3"/>
    <dgm:cxn modelId="{C6B03653-8AD6-4539-9AC1-F846635ECB65}" type="presParOf" srcId="{EFBCAF6E-364B-4ED4-943E-595FD3676158}" destId="{DC4BCC89-F9B0-4F81-8486-570AEF9D543E}" srcOrd="0" destOrd="0" presId="urn:microsoft.com/office/officeart/2005/8/layout/hierarchy3"/>
    <dgm:cxn modelId="{7E7012D4-0CC4-48AF-AE53-2C4A4D27B180}" type="presParOf" srcId="{EFBCAF6E-364B-4ED4-943E-595FD3676158}" destId="{7CC06123-A21D-4BDB-B9C6-1904C6541B24}" srcOrd="1" destOrd="0" presId="urn:microsoft.com/office/officeart/2005/8/layout/hierarchy3"/>
    <dgm:cxn modelId="{855A2BA2-E949-4149-AF5D-27846D1D8F9A}" type="presParOf" srcId="{424EE652-5640-4637-92C1-A16C8010548C}" destId="{E7A3FE6B-E6E4-49A4-B829-2511DB84F5B2}" srcOrd="1" destOrd="0" presId="urn:microsoft.com/office/officeart/2005/8/layout/hierarchy3"/>
    <dgm:cxn modelId="{8FF68FCC-0264-45CB-ABAE-2DF201101795}" type="presParOf" srcId="{E7A3FE6B-E6E4-49A4-B829-2511DB84F5B2}" destId="{8CF21B58-6ECF-4B27-AA0D-736B430C3A22}" srcOrd="0" destOrd="0" presId="urn:microsoft.com/office/officeart/2005/8/layout/hierarchy3"/>
    <dgm:cxn modelId="{3D8D5057-02C8-4697-8501-0D1BED6B9ED6}" type="presParOf" srcId="{E7A3FE6B-E6E4-49A4-B829-2511DB84F5B2}" destId="{F2B7D9CB-4BFE-424B-9892-C75E1E9EE99F}" srcOrd="1" destOrd="0" presId="urn:microsoft.com/office/officeart/2005/8/layout/hierarchy3"/>
    <dgm:cxn modelId="{EA961EA5-FBC5-4ED7-807B-0D218E3D7718}" type="presParOf" srcId="{E7A3FE6B-E6E4-49A4-B829-2511DB84F5B2}" destId="{D8FAAEC7-DDE7-4CA4-AB78-516E6FA615A3}" srcOrd="2" destOrd="0" presId="urn:microsoft.com/office/officeart/2005/8/layout/hierarchy3"/>
    <dgm:cxn modelId="{3420080D-05D3-4396-ACA8-77A6966A1280}" type="presParOf" srcId="{E7A3FE6B-E6E4-49A4-B829-2511DB84F5B2}" destId="{91BDC93F-E15A-4CCD-99A2-58C9B2D5DF5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DD3FFEB-D7B7-4866-9467-F534225666C9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493B6077-3FDF-4142-9EAA-EA10218C937E}">
      <dgm:prSet phldrT="[文字]"/>
      <dgm:spPr/>
      <dgm:t>
        <a:bodyPr/>
        <a:lstStyle/>
        <a:p>
          <a:r>
            <a:rPr lang="en-US" altLang="zh-TW" dirty="0" smtClean="0"/>
            <a:t>Wantons</a:t>
          </a:r>
          <a:endParaRPr lang="zh-HK" altLang="en-US" dirty="0"/>
        </a:p>
      </dgm:t>
    </dgm:pt>
    <dgm:pt modelId="{1947A766-AC5E-4244-B1B5-34C85CF8716F}" type="parTrans" cxnId="{94E7C91D-C19A-48E0-AA78-681B1A98920B}">
      <dgm:prSet/>
      <dgm:spPr/>
      <dgm:t>
        <a:bodyPr/>
        <a:lstStyle/>
        <a:p>
          <a:endParaRPr lang="zh-HK" altLang="en-US"/>
        </a:p>
      </dgm:t>
    </dgm:pt>
    <dgm:pt modelId="{9C48F84A-92A0-4A32-8AC8-82C4A7EB0732}" type="sibTrans" cxnId="{94E7C91D-C19A-48E0-AA78-681B1A98920B}">
      <dgm:prSet/>
      <dgm:spPr/>
      <dgm:t>
        <a:bodyPr/>
        <a:lstStyle/>
        <a:p>
          <a:endParaRPr lang="zh-HK" altLang="en-US"/>
        </a:p>
      </dgm:t>
    </dgm:pt>
    <dgm:pt modelId="{BC8C58BE-88AC-467A-84A3-65C1FB573B97}">
      <dgm:prSet phldrT="[文字]"/>
      <dgm:spPr/>
      <dgm:t>
        <a:bodyPr/>
        <a:lstStyle/>
        <a:p>
          <a:r>
            <a:rPr lang="zh-TW" altLang="zh-HK" dirty="0" smtClean="0"/>
            <a:t>徹頭徹尾的偷窺者</a:t>
          </a:r>
          <a:endParaRPr lang="zh-HK" altLang="en-US" dirty="0"/>
        </a:p>
      </dgm:t>
    </dgm:pt>
    <dgm:pt modelId="{49306632-D500-4E49-805C-2883F70FA747}" type="parTrans" cxnId="{A1CC5E72-AD20-424F-AD06-5DB2FBE16B0A}">
      <dgm:prSet/>
      <dgm:spPr/>
      <dgm:t>
        <a:bodyPr/>
        <a:lstStyle/>
        <a:p>
          <a:endParaRPr lang="zh-HK" altLang="en-US"/>
        </a:p>
      </dgm:t>
    </dgm:pt>
    <dgm:pt modelId="{B4702848-8DF2-41CF-B840-99280C62034C}" type="sibTrans" cxnId="{A1CC5E72-AD20-424F-AD06-5DB2FBE16B0A}">
      <dgm:prSet/>
      <dgm:spPr/>
      <dgm:t>
        <a:bodyPr/>
        <a:lstStyle/>
        <a:p>
          <a:endParaRPr lang="zh-HK" altLang="en-US"/>
        </a:p>
      </dgm:t>
    </dgm:pt>
    <dgm:pt modelId="{EB785B1E-B580-4979-864B-936F3F9971E8}">
      <dgm:prSet phldrT="[文字]"/>
      <dgm:spPr/>
      <dgm:t>
        <a:bodyPr/>
        <a:lstStyle/>
        <a:p>
          <a:r>
            <a:rPr lang="zh-TW" dirty="0" smtClean="0"/>
            <a:t>深自咎責</a:t>
          </a:r>
          <a:r>
            <a:rPr lang="zh-TW" altLang="zh-HK" dirty="0" smtClean="0"/>
            <a:t>的偷窺者</a:t>
          </a:r>
          <a:endParaRPr lang="zh-HK" altLang="en-US" dirty="0"/>
        </a:p>
      </dgm:t>
    </dgm:pt>
    <dgm:pt modelId="{86427EEF-1380-4C43-879C-0942879F10BD}" type="parTrans" cxnId="{2E560469-728D-42E5-B23B-EEE3191CAB74}">
      <dgm:prSet/>
      <dgm:spPr/>
      <dgm:t>
        <a:bodyPr/>
        <a:lstStyle/>
        <a:p>
          <a:endParaRPr lang="zh-HK" altLang="en-US"/>
        </a:p>
      </dgm:t>
    </dgm:pt>
    <dgm:pt modelId="{7E926F20-AFB1-4865-9A12-B81683394057}" type="sibTrans" cxnId="{2E560469-728D-42E5-B23B-EEE3191CAB74}">
      <dgm:prSet/>
      <dgm:spPr/>
      <dgm:t>
        <a:bodyPr/>
        <a:lstStyle/>
        <a:p>
          <a:endParaRPr lang="zh-HK" altLang="en-US"/>
        </a:p>
      </dgm:t>
    </dgm:pt>
    <dgm:pt modelId="{5450D452-1574-41B4-881D-683C5F58778A}">
      <dgm:prSet phldrT="[文字]"/>
      <dgm:spPr/>
      <dgm:t>
        <a:bodyPr/>
        <a:lstStyle/>
        <a:p>
          <a:r>
            <a:rPr lang="zh-TW" dirty="0" smtClean="0"/>
            <a:t>超拔偷窺癮</a:t>
          </a:r>
          <a:r>
            <a:rPr lang="zh-TW" altLang="en-US" dirty="0" smtClean="0"/>
            <a:t>的人</a:t>
          </a:r>
          <a:endParaRPr lang="zh-HK" altLang="en-US" dirty="0"/>
        </a:p>
      </dgm:t>
    </dgm:pt>
    <dgm:pt modelId="{BAF370C0-560D-4C64-B791-67CA4C82F566}" type="parTrans" cxnId="{2E13EEFE-AC50-458C-8444-984A6D9CBB1C}">
      <dgm:prSet/>
      <dgm:spPr/>
      <dgm:t>
        <a:bodyPr/>
        <a:lstStyle/>
        <a:p>
          <a:endParaRPr lang="zh-HK" altLang="en-US"/>
        </a:p>
      </dgm:t>
    </dgm:pt>
    <dgm:pt modelId="{A91CE210-92DA-4D35-9CD3-91F41F99D00A}" type="sibTrans" cxnId="{2E13EEFE-AC50-458C-8444-984A6D9CBB1C}">
      <dgm:prSet/>
      <dgm:spPr/>
      <dgm:t>
        <a:bodyPr/>
        <a:lstStyle/>
        <a:p>
          <a:endParaRPr lang="zh-HK" altLang="en-US"/>
        </a:p>
      </dgm:t>
    </dgm:pt>
    <dgm:pt modelId="{F8434129-A309-46DD-A583-61E7A8AA643F}">
      <dgm:prSet phldrT="[文字]"/>
      <dgm:spPr/>
      <dgm:t>
        <a:bodyPr/>
        <a:lstStyle/>
        <a:p>
          <a:r>
            <a:rPr lang="zh-TW" altLang="en-US" dirty="0" smtClean="0"/>
            <a:t>自願擁有</a:t>
          </a:r>
          <a:r>
            <a:rPr lang="zh-TW" dirty="0" smtClean="0"/>
            <a:t>偷窺癮</a:t>
          </a:r>
          <a:r>
            <a:rPr lang="zh-TW" altLang="en-US" dirty="0" smtClean="0"/>
            <a:t>的</a:t>
          </a:r>
          <a:r>
            <a:rPr lang="zh-TW" dirty="0" smtClean="0"/>
            <a:t>心理治療師</a:t>
          </a:r>
          <a:endParaRPr lang="zh-HK" altLang="en-US" dirty="0"/>
        </a:p>
      </dgm:t>
    </dgm:pt>
    <dgm:pt modelId="{D091B3BD-F2B7-4363-8552-C3571F89D24C}" type="parTrans" cxnId="{527B153A-2EB6-470A-A100-B1140BCF99B6}">
      <dgm:prSet/>
      <dgm:spPr/>
      <dgm:t>
        <a:bodyPr/>
        <a:lstStyle/>
        <a:p>
          <a:endParaRPr lang="zh-HK" altLang="en-US"/>
        </a:p>
      </dgm:t>
    </dgm:pt>
    <dgm:pt modelId="{B032F117-AF1C-4D74-A837-023F51C89C39}" type="sibTrans" cxnId="{527B153A-2EB6-470A-A100-B1140BCF99B6}">
      <dgm:prSet/>
      <dgm:spPr/>
      <dgm:t>
        <a:bodyPr/>
        <a:lstStyle/>
        <a:p>
          <a:endParaRPr lang="zh-HK" altLang="en-US"/>
        </a:p>
      </dgm:t>
    </dgm:pt>
    <dgm:pt modelId="{73E2BEAD-63A4-4B69-BD51-A5A369794F90}">
      <dgm:prSet phldrT="[文字]"/>
      <dgm:spPr/>
      <dgm:t>
        <a:bodyPr/>
        <a:lstStyle/>
        <a:p>
          <a:r>
            <a:rPr lang="en-US" altLang="zh-HK" dirty="0" smtClean="0"/>
            <a:t>Persons</a:t>
          </a:r>
          <a:endParaRPr lang="zh-HK" altLang="en-US" dirty="0"/>
        </a:p>
      </dgm:t>
    </dgm:pt>
    <dgm:pt modelId="{BB37FFD7-5195-4168-9075-F19418A90C06}" type="sibTrans" cxnId="{9CB34916-6DD5-48D0-AAE1-FD016D0E8D1F}">
      <dgm:prSet/>
      <dgm:spPr/>
      <dgm:t>
        <a:bodyPr/>
        <a:lstStyle/>
        <a:p>
          <a:endParaRPr lang="zh-HK" altLang="en-US"/>
        </a:p>
      </dgm:t>
    </dgm:pt>
    <dgm:pt modelId="{5AB4B7E7-0AD5-466A-A219-EFE0C9AAE8BC}" type="parTrans" cxnId="{9CB34916-6DD5-48D0-AAE1-FD016D0E8D1F}">
      <dgm:prSet/>
      <dgm:spPr/>
      <dgm:t>
        <a:bodyPr/>
        <a:lstStyle/>
        <a:p>
          <a:endParaRPr lang="zh-HK" altLang="en-US"/>
        </a:p>
      </dgm:t>
    </dgm:pt>
    <dgm:pt modelId="{5D1B663C-7154-4004-BA5A-9533B5F39A19}" type="pres">
      <dgm:prSet presAssocID="{8DD3FFEB-D7B7-4866-9467-F534225666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HK" altLang="en-US"/>
        </a:p>
      </dgm:t>
    </dgm:pt>
    <dgm:pt modelId="{45C7516A-D17B-4E32-8265-EA60C51F322F}" type="pres">
      <dgm:prSet presAssocID="{493B6077-3FDF-4142-9EAA-EA10218C937E}" presName="root" presStyleCnt="0"/>
      <dgm:spPr/>
    </dgm:pt>
    <dgm:pt modelId="{9C0BD865-29AE-4379-B8D6-A28361CFB972}" type="pres">
      <dgm:prSet presAssocID="{493B6077-3FDF-4142-9EAA-EA10218C937E}" presName="rootComposite" presStyleCnt="0"/>
      <dgm:spPr/>
    </dgm:pt>
    <dgm:pt modelId="{7F37C09B-5FDE-449E-B1B5-4DD5A1E494A6}" type="pres">
      <dgm:prSet presAssocID="{493B6077-3FDF-4142-9EAA-EA10218C937E}" presName="rootText" presStyleLbl="node1" presStyleIdx="0" presStyleCnt="2"/>
      <dgm:spPr/>
      <dgm:t>
        <a:bodyPr/>
        <a:lstStyle/>
        <a:p>
          <a:endParaRPr lang="zh-HK" altLang="en-US"/>
        </a:p>
      </dgm:t>
    </dgm:pt>
    <dgm:pt modelId="{559B3FD9-25FE-45F7-982A-811185B0E617}" type="pres">
      <dgm:prSet presAssocID="{493B6077-3FDF-4142-9EAA-EA10218C937E}" presName="rootConnector" presStyleLbl="node1" presStyleIdx="0" presStyleCnt="2"/>
      <dgm:spPr/>
      <dgm:t>
        <a:bodyPr/>
        <a:lstStyle/>
        <a:p>
          <a:endParaRPr lang="zh-HK" altLang="en-US"/>
        </a:p>
      </dgm:t>
    </dgm:pt>
    <dgm:pt modelId="{C27451F0-05FF-42F3-B612-DBBD0B95752B}" type="pres">
      <dgm:prSet presAssocID="{493B6077-3FDF-4142-9EAA-EA10218C937E}" presName="childShape" presStyleCnt="0"/>
      <dgm:spPr/>
    </dgm:pt>
    <dgm:pt modelId="{06A26BFB-E7D3-40F3-ABEA-B5C4414484CE}" type="pres">
      <dgm:prSet presAssocID="{49306632-D500-4E49-805C-2883F70FA747}" presName="Name13" presStyleLbl="parChTrans1D2" presStyleIdx="0" presStyleCnt="4"/>
      <dgm:spPr/>
      <dgm:t>
        <a:bodyPr/>
        <a:lstStyle/>
        <a:p>
          <a:endParaRPr lang="zh-HK" altLang="en-US"/>
        </a:p>
      </dgm:t>
    </dgm:pt>
    <dgm:pt modelId="{5CAE848F-27D5-4B8B-BB38-125D37429369}" type="pres">
      <dgm:prSet presAssocID="{BC8C58BE-88AC-467A-84A3-65C1FB573B97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808E439-E3B9-4A8D-A826-C6A4D24897F3}" type="pres">
      <dgm:prSet presAssocID="{86427EEF-1380-4C43-879C-0942879F10BD}" presName="Name13" presStyleLbl="parChTrans1D2" presStyleIdx="1" presStyleCnt="4"/>
      <dgm:spPr/>
      <dgm:t>
        <a:bodyPr/>
        <a:lstStyle/>
        <a:p>
          <a:endParaRPr lang="zh-HK" altLang="en-US"/>
        </a:p>
      </dgm:t>
    </dgm:pt>
    <dgm:pt modelId="{73DB774E-069A-47CE-AD5F-2452112ABCCA}" type="pres">
      <dgm:prSet presAssocID="{EB785B1E-B580-4979-864B-936F3F9971E8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24EE652-5640-4637-92C1-A16C8010548C}" type="pres">
      <dgm:prSet presAssocID="{73E2BEAD-63A4-4B69-BD51-A5A369794F90}" presName="root" presStyleCnt="0"/>
      <dgm:spPr/>
    </dgm:pt>
    <dgm:pt modelId="{EFBCAF6E-364B-4ED4-943E-595FD3676158}" type="pres">
      <dgm:prSet presAssocID="{73E2BEAD-63A4-4B69-BD51-A5A369794F90}" presName="rootComposite" presStyleCnt="0"/>
      <dgm:spPr/>
    </dgm:pt>
    <dgm:pt modelId="{DC4BCC89-F9B0-4F81-8486-570AEF9D543E}" type="pres">
      <dgm:prSet presAssocID="{73E2BEAD-63A4-4B69-BD51-A5A369794F90}" presName="rootText" presStyleLbl="node1" presStyleIdx="1" presStyleCnt="2"/>
      <dgm:spPr/>
      <dgm:t>
        <a:bodyPr/>
        <a:lstStyle/>
        <a:p>
          <a:endParaRPr lang="zh-HK" altLang="en-US"/>
        </a:p>
      </dgm:t>
    </dgm:pt>
    <dgm:pt modelId="{7CC06123-A21D-4BDB-B9C6-1904C6541B24}" type="pres">
      <dgm:prSet presAssocID="{73E2BEAD-63A4-4B69-BD51-A5A369794F90}" presName="rootConnector" presStyleLbl="node1" presStyleIdx="1" presStyleCnt="2"/>
      <dgm:spPr/>
      <dgm:t>
        <a:bodyPr/>
        <a:lstStyle/>
        <a:p>
          <a:endParaRPr lang="zh-HK" altLang="en-US"/>
        </a:p>
      </dgm:t>
    </dgm:pt>
    <dgm:pt modelId="{E7A3FE6B-E6E4-49A4-B829-2511DB84F5B2}" type="pres">
      <dgm:prSet presAssocID="{73E2BEAD-63A4-4B69-BD51-A5A369794F90}" presName="childShape" presStyleCnt="0"/>
      <dgm:spPr/>
    </dgm:pt>
    <dgm:pt modelId="{8CF21B58-6ECF-4B27-AA0D-736B430C3A22}" type="pres">
      <dgm:prSet presAssocID="{BAF370C0-560D-4C64-B791-67CA4C82F566}" presName="Name13" presStyleLbl="parChTrans1D2" presStyleIdx="2" presStyleCnt="4"/>
      <dgm:spPr/>
      <dgm:t>
        <a:bodyPr/>
        <a:lstStyle/>
        <a:p>
          <a:endParaRPr lang="zh-HK" altLang="en-US"/>
        </a:p>
      </dgm:t>
    </dgm:pt>
    <dgm:pt modelId="{F2B7D9CB-4BFE-424B-9892-C75E1E9EE99F}" type="pres">
      <dgm:prSet presAssocID="{5450D452-1574-41B4-881D-683C5F58778A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8FAAEC7-DDE7-4CA4-AB78-516E6FA615A3}" type="pres">
      <dgm:prSet presAssocID="{D091B3BD-F2B7-4363-8552-C3571F89D24C}" presName="Name13" presStyleLbl="parChTrans1D2" presStyleIdx="3" presStyleCnt="4"/>
      <dgm:spPr/>
      <dgm:t>
        <a:bodyPr/>
        <a:lstStyle/>
        <a:p>
          <a:endParaRPr lang="zh-HK" altLang="en-US"/>
        </a:p>
      </dgm:t>
    </dgm:pt>
    <dgm:pt modelId="{91BDC93F-E15A-4CCD-99A2-58C9B2D5DF5B}" type="pres">
      <dgm:prSet presAssocID="{F8434129-A309-46DD-A583-61E7A8AA643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90A5A586-0C3A-4076-B94A-DBF91818EAF3}" type="presOf" srcId="{73E2BEAD-63A4-4B69-BD51-A5A369794F90}" destId="{DC4BCC89-F9B0-4F81-8486-570AEF9D543E}" srcOrd="0" destOrd="0" presId="urn:microsoft.com/office/officeart/2005/8/layout/hierarchy3"/>
    <dgm:cxn modelId="{2E13EEFE-AC50-458C-8444-984A6D9CBB1C}" srcId="{73E2BEAD-63A4-4B69-BD51-A5A369794F90}" destId="{5450D452-1574-41B4-881D-683C5F58778A}" srcOrd="0" destOrd="0" parTransId="{BAF370C0-560D-4C64-B791-67CA4C82F566}" sibTransId="{A91CE210-92DA-4D35-9CD3-91F41F99D00A}"/>
    <dgm:cxn modelId="{B46F3D59-4BF6-4C59-B0D8-8674B8C24E25}" type="presOf" srcId="{493B6077-3FDF-4142-9EAA-EA10218C937E}" destId="{7F37C09B-5FDE-449E-B1B5-4DD5A1E494A6}" srcOrd="0" destOrd="0" presId="urn:microsoft.com/office/officeart/2005/8/layout/hierarchy3"/>
    <dgm:cxn modelId="{D9681C59-7DC1-4BE1-9C70-6067465B9350}" type="presOf" srcId="{BAF370C0-560D-4C64-B791-67CA4C82F566}" destId="{8CF21B58-6ECF-4B27-AA0D-736B430C3A22}" srcOrd="0" destOrd="0" presId="urn:microsoft.com/office/officeart/2005/8/layout/hierarchy3"/>
    <dgm:cxn modelId="{94E7C91D-C19A-48E0-AA78-681B1A98920B}" srcId="{8DD3FFEB-D7B7-4866-9467-F534225666C9}" destId="{493B6077-3FDF-4142-9EAA-EA10218C937E}" srcOrd="0" destOrd="0" parTransId="{1947A766-AC5E-4244-B1B5-34C85CF8716F}" sibTransId="{9C48F84A-92A0-4A32-8AC8-82C4A7EB0732}"/>
    <dgm:cxn modelId="{A1CC5E72-AD20-424F-AD06-5DB2FBE16B0A}" srcId="{493B6077-3FDF-4142-9EAA-EA10218C937E}" destId="{BC8C58BE-88AC-467A-84A3-65C1FB573B97}" srcOrd="0" destOrd="0" parTransId="{49306632-D500-4E49-805C-2883F70FA747}" sibTransId="{B4702848-8DF2-41CF-B840-99280C62034C}"/>
    <dgm:cxn modelId="{607DC6A2-B8F8-426F-A618-5C27AA0FCCD2}" type="presOf" srcId="{8DD3FFEB-D7B7-4866-9467-F534225666C9}" destId="{5D1B663C-7154-4004-BA5A-9533B5F39A19}" srcOrd="0" destOrd="0" presId="urn:microsoft.com/office/officeart/2005/8/layout/hierarchy3"/>
    <dgm:cxn modelId="{6DC40F86-7DAA-464C-9C21-21F7CF4C8537}" type="presOf" srcId="{D091B3BD-F2B7-4363-8552-C3571F89D24C}" destId="{D8FAAEC7-DDE7-4CA4-AB78-516E6FA615A3}" srcOrd="0" destOrd="0" presId="urn:microsoft.com/office/officeart/2005/8/layout/hierarchy3"/>
    <dgm:cxn modelId="{8D09A948-9152-47B3-B464-88311521D29B}" type="presOf" srcId="{49306632-D500-4E49-805C-2883F70FA747}" destId="{06A26BFB-E7D3-40F3-ABEA-B5C4414484CE}" srcOrd="0" destOrd="0" presId="urn:microsoft.com/office/officeart/2005/8/layout/hierarchy3"/>
    <dgm:cxn modelId="{E4C670CA-769E-48ED-B7E6-578728EBBC61}" type="presOf" srcId="{BC8C58BE-88AC-467A-84A3-65C1FB573B97}" destId="{5CAE848F-27D5-4B8B-BB38-125D37429369}" srcOrd="0" destOrd="0" presId="urn:microsoft.com/office/officeart/2005/8/layout/hierarchy3"/>
    <dgm:cxn modelId="{527B153A-2EB6-470A-A100-B1140BCF99B6}" srcId="{73E2BEAD-63A4-4B69-BD51-A5A369794F90}" destId="{F8434129-A309-46DD-A583-61E7A8AA643F}" srcOrd="1" destOrd="0" parTransId="{D091B3BD-F2B7-4363-8552-C3571F89D24C}" sibTransId="{B032F117-AF1C-4D74-A837-023F51C89C39}"/>
    <dgm:cxn modelId="{2E560469-728D-42E5-B23B-EEE3191CAB74}" srcId="{493B6077-3FDF-4142-9EAA-EA10218C937E}" destId="{EB785B1E-B580-4979-864B-936F3F9971E8}" srcOrd="1" destOrd="0" parTransId="{86427EEF-1380-4C43-879C-0942879F10BD}" sibTransId="{7E926F20-AFB1-4865-9A12-B81683394057}"/>
    <dgm:cxn modelId="{BC4EE686-F8A0-4474-B879-12330EC38C2F}" type="presOf" srcId="{EB785B1E-B580-4979-864B-936F3F9971E8}" destId="{73DB774E-069A-47CE-AD5F-2452112ABCCA}" srcOrd="0" destOrd="0" presId="urn:microsoft.com/office/officeart/2005/8/layout/hierarchy3"/>
    <dgm:cxn modelId="{9CB34916-6DD5-48D0-AAE1-FD016D0E8D1F}" srcId="{8DD3FFEB-D7B7-4866-9467-F534225666C9}" destId="{73E2BEAD-63A4-4B69-BD51-A5A369794F90}" srcOrd="1" destOrd="0" parTransId="{5AB4B7E7-0AD5-466A-A219-EFE0C9AAE8BC}" sibTransId="{BB37FFD7-5195-4168-9075-F19418A90C06}"/>
    <dgm:cxn modelId="{42936FF3-8CC5-4CB4-BE67-9EF27FD30394}" type="presOf" srcId="{86427EEF-1380-4C43-879C-0942879F10BD}" destId="{0808E439-E3B9-4A8D-A826-C6A4D24897F3}" srcOrd="0" destOrd="0" presId="urn:microsoft.com/office/officeart/2005/8/layout/hierarchy3"/>
    <dgm:cxn modelId="{2E0D32F0-8294-4504-95F9-D203175C6A1B}" type="presOf" srcId="{73E2BEAD-63A4-4B69-BD51-A5A369794F90}" destId="{7CC06123-A21D-4BDB-B9C6-1904C6541B24}" srcOrd="1" destOrd="0" presId="urn:microsoft.com/office/officeart/2005/8/layout/hierarchy3"/>
    <dgm:cxn modelId="{833AB3B7-DAA6-4E33-A543-2600B3C8B219}" type="presOf" srcId="{5450D452-1574-41B4-881D-683C5F58778A}" destId="{F2B7D9CB-4BFE-424B-9892-C75E1E9EE99F}" srcOrd="0" destOrd="0" presId="urn:microsoft.com/office/officeart/2005/8/layout/hierarchy3"/>
    <dgm:cxn modelId="{E2D43623-1931-45D4-A2B1-D3B66CC4FA03}" type="presOf" srcId="{493B6077-3FDF-4142-9EAA-EA10218C937E}" destId="{559B3FD9-25FE-45F7-982A-811185B0E617}" srcOrd="1" destOrd="0" presId="urn:microsoft.com/office/officeart/2005/8/layout/hierarchy3"/>
    <dgm:cxn modelId="{B4AF601C-8EC6-4FE4-AD2A-F21E1C13866C}" type="presOf" srcId="{F8434129-A309-46DD-A583-61E7A8AA643F}" destId="{91BDC93F-E15A-4CCD-99A2-58C9B2D5DF5B}" srcOrd="0" destOrd="0" presId="urn:microsoft.com/office/officeart/2005/8/layout/hierarchy3"/>
    <dgm:cxn modelId="{45A69DA5-1693-4572-9522-D8B33EBB7CA5}" type="presParOf" srcId="{5D1B663C-7154-4004-BA5A-9533B5F39A19}" destId="{45C7516A-D17B-4E32-8265-EA60C51F322F}" srcOrd="0" destOrd="0" presId="urn:microsoft.com/office/officeart/2005/8/layout/hierarchy3"/>
    <dgm:cxn modelId="{86D2E671-F9EC-4CDD-BFF1-EC11DACA735F}" type="presParOf" srcId="{45C7516A-D17B-4E32-8265-EA60C51F322F}" destId="{9C0BD865-29AE-4379-B8D6-A28361CFB972}" srcOrd="0" destOrd="0" presId="urn:microsoft.com/office/officeart/2005/8/layout/hierarchy3"/>
    <dgm:cxn modelId="{9DFBDC4C-F93A-466C-88DE-FA026238E3F0}" type="presParOf" srcId="{9C0BD865-29AE-4379-B8D6-A28361CFB972}" destId="{7F37C09B-5FDE-449E-B1B5-4DD5A1E494A6}" srcOrd="0" destOrd="0" presId="urn:microsoft.com/office/officeart/2005/8/layout/hierarchy3"/>
    <dgm:cxn modelId="{C1108F9C-42F2-452D-A5BA-88D65F07BA55}" type="presParOf" srcId="{9C0BD865-29AE-4379-B8D6-A28361CFB972}" destId="{559B3FD9-25FE-45F7-982A-811185B0E617}" srcOrd="1" destOrd="0" presId="urn:microsoft.com/office/officeart/2005/8/layout/hierarchy3"/>
    <dgm:cxn modelId="{2DA76465-AB0F-4461-A8DC-D550B3200A1A}" type="presParOf" srcId="{45C7516A-D17B-4E32-8265-EA60C51F322F}" destId="{C27451F0-05FF-42F3-B612-DBBD0B95752B}" srcOrd="1" destOrd="0" presId="urn:microsoft.com/office/officeart/2005/8/layout/hierarchy3"/>
    <dgm:cxn modelId="{DE301C88-9052-4B37-8118-841A54A69146}" type="presParOf" srcId="{C27451F0-05FF-42F3-B612-DBBD0B95752B}" destId="{06A26BFB-E7D3-40F3-ABEA-B5C4414484CE}" srcOrd="0" destOrd="0" presId="urn:microsoft.com/office/officeart/2005/8/layout/hierarchy3"/>
    <dgm:cxn modelId="{93D1DE7B-635C-4E5E-8814-DA96F81AC55A}" type="presParOf" srcId="{C27451F0-05FF-42F3-B612-DBBD0B95752B}" destId="{5CAE848F-27D5-4B8B-BB38-125D37429369}" srcOrd="1" destOrd="0" presId="urn:microsoft.com/office/officeart/2005/8/layout/hierarchy3"/>
    <dgm:cxn modelId="{8F02CD00-E08D-4227-A424-9095D4770FD9}" type="presParOf" srcId="{C27451F0-05FF-42F3-B612-DBBD0B95752B}" destId="{0808E439-E3B9-4A8D-A826-C6A4D24897F3}" srcOrd="2" destOrd="0" presId="urn:microsoft.com/office/officeart/2005/8/layout/hierarchy3"/>
    <dgm:cxn modelId="{029A2B77-3A93-4185-9284-E8E0FE251F3D}" type="presParOf" srcId="{C27451F0-05FF-42F3-B612-DBBD0B95752B}" destId="{73DB774E-069A-47CE-AD5F-2452112ABCCA}" srcOrd="3" destOrd="0" presId="urn:microsoft.com/office/officeart/2005/8/layout/hierarchy3"/>
    <dgm:cxn modelId="{62A7619B-74B2-4D88-B3EC-5845FB87A486}" type="presParOf" srcId="{5D1B663C-7154-4004-BA5A-9533B5F39A19}" destId="{424EE652-5640-4637-92C1-A16C8010548C}" srcOrd="1" destOrd="0" presId="urn:microsoft.com/office/officeart/2005/8/layout/hierarchy3"/>
    <dgm:cxn modelId="{9AD89263-E373-468B-A443-C72FDE39E80E}" type="presParOf" srcId="{424EE652-5640-4637-92C1-A16C8010548C}" destId="{EFBCAF6E-364B-4ED4-943E-595FD3676158}" srcOrd="0" destOrd="0" presId="urn:microsoft.com/office/officeart/2005/8/layout/hierarchy3"/>
    <dgm:cxn modelId="{282E4A23-B47B-4A32-9488-03985A2DF0F5}" type="presParOf" srcId="{EFBCAF6E-364B-4ED4-943E-595FD3676158}" destId="{DC4BCC89-F9B0-4F81-8486-570AEF9D543E}" srcOrd="0" destOrd="0" presId="urn:microsoft.com/office/officeart/2005/8/layout/hierarchy3"/>
    <dgm:cxn modelId="{B3324109-F52A-4314-90CC-15E2A2248AA8}" type="presParOf" srcId="{EFBCAF6E-364B-4ED4-943E-595FD3676158}" destId="{7CC06123-A21D-4BDB-B9C6-1904C6541B24}" srcOrd="1" destOrd="0" presId="urn:microsoft.com/office/officeart/2005/8/layout/hierarchy3"/>
    <dgm:cxn modelId="{3C80A3C5-5011-4B29-B2EE-36CDC26BCF04}" type="presParOf" srcId="{424EE652-5640-4637-92C1-A16C8010548C}" destId="{E7A3FE6B-E6E4-49A4-B829-2511DB84F5B2}" srcOrd="1" destOrd="0" presId="urn:microsoft.com/office/officeart/2005/8/layout/hierarchy3"/>
    <dgm:cxn modelId="{4271CDCB-E31B-407A-94FF-76B3D3800904}" type="presParOf" srcId="{E7A3FE6B-E6E4-49A4-B829-2511DB84F5B2}" destId="{8CF21B58-6ECF-4B27-AA0D-736B430C3A22}" srcOrd="0" destOrd="0" presId="urn:microsoft.com/office/officeart/2005/8/layout/hierarchy3"/>
    <dgm:cxn modelId="{0C20AED2-6558-4586-8716-E59D33932C75}" type="presParOf" srcId="{E7A3FE6B-E6E4-49A4-B829-2511DB84F5B2}" destId="{F2B7D9CB-4BFE-424B-9892-C75E1E9EE99F}" srcOrd="1" destOrd="0" presId="urn:microsoft.com/office/officeart/2005/8/layout/hierarchy3"/>
    <dgm:cxn modelId="{96F687FB-2CDF-4DAA-8CE2-884BA1810A8F}" type="presParOf" srcId="{E7A3FE6B-E6E4-49A4-B829-2511DB84F5B2}" destId="{D8FAAEC7-DDE7-4CA4-AB78-516E6FA615A3}" srcOrd="2" destOrd="0" presId="urn:microsoft.com/office/officeart/2005/8/layout/hierarchy3"/>
    <dgm:cxn modelId="{28063D93-5EFD-4565-85CE-84E67597B41F}" type="presParOf" srcId="{E7A3FE6B-E6E4-49A4-B829-2511DB84F5B2}" destId="{91BDC93F-E15A-4CCD-99A2-58C9B2D5DF5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標籤清單"/>
  <dgm:desc val="用來顯示非連續或分成群組的資訊方塊。適合用在少量階層 1 文字的情況。第一個階層 2 文字會顯示在階層 1 文字旁邊，而其餘的階層 2 文字會出現在階層 1 文字下方。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圓形流程"/>
  <dgm:desc val="用來顯示一個流程中的連續步驟。 上限為 11 個階層 1 圖形，階層 2 圖形的數量則無限制。 最適合用在少量文字的情況。未使用的文字不會出現，但只要切換版面配置，仍然可以使用。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圓形流程"/>
  <dgm:desc val="用來顯示一個流程中的連續步驟。 上限為 11 個階層 1 圖形，階層 2 圖形的數量則無限制。 最適合用在少量文字的情況。未使用的文字不會出現，但只要切換版面配置，仍然可以使用。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FD658-C912-40AA-8E71-E7E07380FF8E}" type="datetimeFigureOut">
              <a:rPr lang="zh-TW" altLang="en-US" smtClean="0"/>
              <a:pPr/>
              <a:t>2014/6/21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9CF37-58CF-42F1-9B4A-DA7321FB0A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5596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732EC-67D1-4B66-A74E-4F360158E8B5}" type="datetimeFigureOut">
              <a:rPr lang="zh-TW" altLang="en-US" smtClean="0"/>
              <a:pPr/>
              <a:t>2014/6/21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36EEA-358A-4C57-BD2E-65AFD6D4DEE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98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altLang="zh-HK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altLang="zh-H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altLang="zh-HK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K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F5BEA99-C83B-4CA1-BFAA-7730A878864B}" type="datetimeFigureOut">
              <a:rPr lang="zh-HK" altLang="en-US" smtClean="0"/>
              <a:pPr/>
              <a:t>21/6/2014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39D7452-B737-44C3-9C45-17CEE2E836FB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67" y="0"/>
            <a:ext cx="31623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784469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5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8991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16424" cy="197168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「道德理性」 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/>
            <a:r>
              <a:rPr lang="zh-TW" altLang="en-US" dirty="0" smtClean="0"/>
              <a:t>往往體現於</a:t>
            </a:r>
            <a:r>
              <a:rPr lang="zh-TW" altLang="zh-HK" dirty="0" smtClean="0"/>
              <a:t>「</a:t>
            </a:r>
            <a:r>
              <a:rPr lang="zh-TW" altLang="zh-HK" dirty="0"/>
              <a:t>仁心」與「人欲」之間的對立關係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「仁」與行為的「隨意性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「</a:t>
            </a:r>
            <a:r>
              <a:rPr lang="zh-TW" altLang="zh-HK" dirty="0"/>
              <a:t>隨意性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：</a:t>
            </a:r>
            <a:r>
              <a:rPr lang="zh-TW" altLang="zh-HK" dirty="0"/>
              <a:t> 「隨」著未經理性判斷的「意」而作出的</a:t>
            </a:r>
            <a:r>
              <a:rPr lang="zh-TW" altLang="zh-HK" dirty="0" smtClean="0"/>
              <a:t>行為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en-US" dirty="0" smtClean="0"/>
              <a:t>如，</a:t>
            </a:r>
            <a:r>
              <a:rPr lang="zh-TW" altLang="zh-HK" dirty="0" smtClean="0"/>
              <a:t>君子</a:t>
            </a:r>
            <a:r>
              <a:rPr lang="zh-TW" altLang="zh-HK" dirty="0"/>
              <a:t>「擇仁而處</a:t>
            </a:r>
            <a:r>
              <a:rPr lang="zh-TW" altLang="zh-HK" dirty="0" smtClean="0"/>
              <a:t>」</a:t>
            </a:r>
            <a:r>
              <a:rPr lang="en-US" altLang="zh-TW" dirty="0" smtClean="0"/>
              <a:t>/</a:t>
            </a:r>
            <a:r>
              <a:rPr lang="zh-TW" altLang="zh-HK" dirty="0" smtClean="0"/>
              <a:t>愛人</a:t>
            </a:r>
            <a:r>
              <a:rPr lang="en-US" altLang="zh-TW" dirty="0" smtClean="0"/>
              <a:t>(</a:t>
            </a:r>
            <a:r>
              <a:rPr lang="zh-TW" altLang="zh-HK" dirty="0"/>
              <a:t>「樊遲問仁。子曰：『愛人。』</a:t>
            </a:r>
            <a:r>
              <a:rPr lang="zh-TW" altLang="zh-HK" dirty="0" smtClean="0"/>
              <a:t>」</a:t>
            </a:r>
            <a:r>
              <a:rPr lang="en-US" altLang="zh-TW" dirty="0" smtClean="0"/>
              <a:t>)</a:t>
            </a:r>
            <a:endParaRPr lang="zh-HK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1752"/>
            <a:ext cx="3456384" cy="306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4"/>
            <a:ext cx="1224136" cy="148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7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8991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16424" cy="4996016"/>
          </a:xfrm>
          <a:solidFill>
            <a:schemeClr val="bg2">
              <a:lumMod val="5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zh-TW" altLang="zh-HK" dirty="0"/>
              <a:t>「君子」與常人一樣也會犯錯，亦會受血氣和情欲所限，與常人不同的，是君子懂得「觀過」和「改過」，亦明白「內省」的</a:t>
            </a:r>
            <a:r>
              <a:rPr lang="zh-TW" altLang="zh-HK" dirty="0" smtClean="0"/>
              <a:t>重要性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zh-TW" altLang="zh-HK" dirty="0"/>
              <a:t>。 </a:t>
            </a:r>
            <a:r>
              <a:rPr lang="x-none" altLang="zh-HK" dirty="0"/>
              <a:t>《論語．季氏》：「子曰：『君子有三戒；少之時，血氣未定，戒之在色；及其壯也，血氣方剛，戒之在鬥；及其老也，血氣既衰，戒之在得</a:t>
            </a:r>
            <a:r>
              <a:rPr lang="x-none" altLang="zh-HK" dirty="0" smtClean="0"/>
              <a:t>。』」</a:t>
            </a:r>
            <a:endParaRPr lang="zh-TW" altLang="zh-HK" dirty="0"/>
          </a:p>
          <a:p>
            <a:r>
              <a:rPr lang="x-none" altLang="zh-HK" dirty="0"/>
              <a:t>《論語．里仁》：「人之過也，各於其黨。觀過，斯知仁矣。」又《論語．子張》記子貢曰：「君子之過也，如日月之食焉。過也，人皆見之；更也，人皆仰之</a:t>
            </a:r>
            <a:r>
              <a:rPr lang="x-none" altLang="zh-HK" dirty="0" smtClean="0"/>
              <a:t>。」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5957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205038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16424" cy="81955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知錯能改</a:t>
            </a:r>
            <a:r>
              <a:rPr lang="zh-TW" altLang="zh-HK" dirty="0" smtClean="0"/>
              <a:t>，不是易事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189967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/>
            <a:r>
              <a:rPr lang="zh-TW" altLang="zh-HK" dirty="0" smtClean="0"/>
              <a:t>孔子嘆</a:t>
            </a:r>
            <a:r>
              <a:rPr lang="zh-TW" altLang="zh-HK" dirty="0"/>
              <a:t>曰：「已矣乎！吾未見能見其過能內自訟者也。」</a:t>
            </a:r>
            <a:endParaRPr lang="zh-HK" altLang="en-US" dirty="0"/>
          </a:p>
        </p:txBody>
      </p:sp>
      <p:sp>
        <p:nvSpPr>
          <p:cNvPr id="2" name="矩形 1"/>
          <p:cNvSpPr/>
          <p:nvPr/>
        </p:nvSpPr>
        <p:spPr>
          <a:xfrm>
            <a:off x="1605038" y="3429000"/>
            <a:ext cx="1826141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zh-HK" sz="3200" dirty="0"/>
              <a:t>「</a:t>
            </a:r>
            <a:r>
              <a:rPr lang="zh-TW" altLang="zh-HK" sz="3200" dirty="0" smtClean="0"/>
              <a:t>自省</a:t>
            </a:r>
            <a:r>
              <a:rPr lang="zh-TW" altLang="zh-HK" sz="3200" dirty="0"/>
              <a:t>」</a:t>
            </a:r>
            <a:endParaRPr lang="zh-HK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54786" y="2217144"/>
            <a:ext cx="15696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zh-HK" dirty="0"/>
              <a:t>「</a:t>
            </a:r>
            <a:r>
              <a:rPr lang="zh-TW" altLang="zh-HK" sz="3600" dirty="0"/>
              <a:t>君子</a:t>
            </a:r>
            <a:r>
              <a:rPr lang="zh-TW" altLang="zh-HK" dirty="0"/>
              <a:t>」</a:t>
            </a:r>
            <a:endParaRPr lang="zh-HK" altLang="en-US" dirty="0"/>
          </a:p>
        </p:txBody>
      </p:sp>
      <p:sp>
        <p:nvSpPr>
          <p:cNvPr id="4" name="矩形 3"/>
          <p:cNvSpPr/>
          <p:nvPr/>
        </p:nvSpPr>
        <p:spPr>
          <a:xfrm>
            <a:off x="2408396" y="4869160"/>
            <a:ext cx="233910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TW" altLang="zh-HK" sz="2800" dirty="0"/>
              <a:t>「非隨意性」</a:t>
            </a:r>
            <a:endParaRPr lang="zh-HK" altLang="en-US" sz="28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1043608" y="2996952"/>
            <a:ext cx="93610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2495075" y="4293096"/>
            <a:ext cx="93610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7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205038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25152" y="1400958"/>
            <a:ext cx="3178696" cy="2388081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 smtClean="0"/>
              <a:t>孟子「</a:t>
            </a:r>
            <a:r>
              <a:rPr lang="zh-TW" altLang="zh-HK" dirty="0"/>
              <a:t>人禽之別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/>
            <a:r>
              <a:rPr lang="zh-TW" altLang="zh-HK" dirty="0"/>
              <a:t>道德心之「存」與「不存」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zh-TW" altLang="en-US" dirty="0"/>
              <a:t>「人之所以異於禽於獸者幾希，庶民去之，君子存</a:t>
            </a:r>
            <a:r>
              <a:rPr lang="zh-TW" altLang="en-US" dirty="0" smtClean="0"/>
              <a:t>之</a:t>
            </a:r>
            <a:r>
              <a:rPr lang="zh-TW" altLang="en-US" b="0" dirty="0" smtClean="0"/>
              <a:t>」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《</a:t>
            </a:r>
            <a:r>
              <a:rPr lang="zh-TW" altLang="zh-HK" dirty="0"/>
              <a:t>孟子．告子上》：「富歲，子弟多賴，凶歲，子弟多暴，非天之降才爾殊也，其所以陷溺其心者然也。</a:t>
            </a:r>
            <a:r>
              <a:rPr lang="zh-TW" altLang="zh-HK" dirty="0" smtClean="0"/>
              <a:t>」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/>
              <a:t>「學問之道無他，求其放心而已矣。」</a:t>
            </a:r>
            <a:endParaRPr lang="zh-HK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1152128" cy="20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933056"/>
            <a:ext cx="4162149" cy="23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7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205038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2276872"/>
            <a:ext cx="3816424" cy="2907784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君子之「存心</a:t>
            </a:r>
            <a:r>
              <a:rPr lang="zh-TW" altLang="zh-HK" dirty="0" smtClean="0"/>
              <a:t>」</a:t>
            </a:r>
            <a:r>
              <a:rPr lang="zh-TW" altLang="en-US" dirty="0" smtClean="0"/>
              <a:t>的兩方面：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1.</a:t>
            </a:r>
            <a:r>
              <a:rPr lang="zh-TW" altLang="zh-HK" dirty="0"/>
              <a:t>君子待人行事必須由道德而行，並且不是短暫的、間斷的，而是恆久的、持續的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932040" y="2204864"/>
            <a:ext cx="3760416" cy="247573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/>
            <a:r>
              <a:rPr lang="en-US" altLang="zh-TW" dirty="0" smtClean="0"/>
              <a:t>2.</a:t>
            </a:r>
            <a:r>
              <a:rPr lang="zh-TW" altLang="zh-HK" dirty="0"/>
              <a:t>君子會不斷地反躬己身，恆常的「反省」成為「道德自覺」持續有效的保證，使人心不會處於「陷溺」的狀態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877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8991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16424" cy="225971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「陷溺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-</a:t>
            </a:r>
            <a:r>
              <a:rPr lang="zh-TW" altLang="en-US" dirty="0" smtClean="0"/>
              <a:t>     </a:t>
            </a:r>
            <a:r>
              <a:rPr lang="zh-TW" altLang="zh-HK" dirty="0" smtClean="0"/>
              <a:t>不能自拔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「</a:t>
            </a:r>
            <a:r>
              <a:rPr lang="zh-TW" altLang="zh-HK" dirty="0"/>
              <a:t>由欲望中</a:t>
            </a:r>
            <a:r>
              <a:rPr lang="en-US" altLang="zh-HK" dirty="0" smtClean="0"/>
              <a:t>…</a:t>
            </a:r>
            <a:r>
              <a:rPr lang="zh-TW" altLang="zh-HK" dirty="0" smtClean="0"/>
              <a:t>不能自拔」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endParaRPr lang="zh-HK" altLang="en-US" dirty="0"/>
          </a:p>
        </p:txBody>
      </p:sp>
      <p:sp>
        <p:nvSpPr>
          <p:cNvPr id="2" name="橢圓形圖說文字 1"/>
          <p:cNvSpPr/>
          <p:nvPr/>
        </p:nvSpPr>
        <p:spPr>
          <a:xfrm rot="1711024">
            <a:off x="4175448" y="1124744"/>
            <a:ext cx="4968552" cy="4808559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HK" sz="3600" dirty="0"/>
              <a:t>「由欲望中不能自拔出來」，到底是一件甚麼事情，當中的道德心到底經歷了怎麼樣的心理</a:t>
            </a:r>
            <a:r>
              <a:rPr lang="zh-TW" altLang="zh-HK" sz="3600" dirty="0" smtClean="0"/>
              <a:t>歷程</a:t>
            </a:r>
            <a:endParaRPr lang="zh-HK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23379"/>
            <a:ext cx="26765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7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588913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528392" cy="963568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 algn="ctr"/>
            <a:r>
              <a:rPr lang="zh-TW" altLang="zh-HK" sz="4800" dirty="0"/>
              <a:t>小人</a:t>
            </a:r>
            <a:endParaRPr lang="zh-HK" altLang="en-US" sz="48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4120456" cy="218770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/>
            <a:r>
              <a:rPr lang="zh-TW" altLang="zh-HK" dirty="0"/>
              <a:t>多有以道德角度加以</a:t>
            </a:r>
            <a:r>
              <a:rPr lang="zh-TW" altLang="zh-HK" dirty="0" smtClean="0"/>
              <a:t>批判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/>
            <a:r>
              <a:rPr lang="zh-TW" altLang="zh-HK" dirty="0"/>
              <a:t>缺乏道德自覺、行為卑劣、情操低下、貪圖逸樂、文過飾非、結黨謀</a:t>
            </a:r>
            <a:r>
              <a:rPr lang="zh-TW" altLang="zh-HK" dirty="0" smtClean="0"/>
              <a:t>私</a:t>
            </a:r>
            <a:r>
              <a:rPr lang="zh-TW" altLang="en-US" dirty="0" smtClean="0"/>
              <a:t>、</a:t>
            </a:r>
            <a:r>
              <a:rPr lang="zh-TW" altLang="zh-HK" dirty="0"/>
              <a:t>爭名逐</a:t>
            </a:r>
            <a:r>
              <a:rPr lang="zh-TW" altLang="zh-HK" dirty="0" smtClean="0"/>
              <a:t>利</a:t>
            </a:r>
            <a:r>
              <a:rPr lang="zh-TW" altLang="en-US" dirty="0" smtClean="0"/>
              <a:t>、</a:t>
            </a:r>
            <a:r>
              <a:rPr lang="zh-TW" altLang="zh-HK" dirty="0"/>
              <a:t>不擇手段</a:t>
            </a:r>
            <a:r>
              <a:rPr lang="zh-TW" altLang="zh-HK" dirty="0" smtClean="0"/>
              <a:t>等等</a:t>
            </a:r>
            <a:endParaRPr lang="zh-HK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" y="2492896"/>
            <a:ext cx="4460798" cy="378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932040" y="3789040"/>
            <a:ext cx="1723549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zh-TW" altLang="zh-HK" sz="2400" b="1" dirty="0"/>
              <a:t>「喻於利」</a:t>
            </a:r>
            <a:endParaRPr lang="zh-HK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4555243" y="4293096"/>
            <a:ext cx="4265230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sz="2400" b="1" dirty="0" smtClean="0"/>
              <a:t>「小人不恥不仁，不畏不義，不見利不勸」</a:t>
            </a:r>
            <a:endParaRPr lang="zh-HK" altLang="en-US" sz="2400" b="1" dirty="0"/>
          </a:p>
        </p:txBody>
      </p:sp>
      <p:sp>
        <p:nvSpPr>
          <p:cNvPr id="4" name="矩形 3"/>
          <p:cNvSpPr/>
          <p:nvPr/>
        </p:nvSpPr>
        <p:spPr>
          <a:xfrm>
            <a:off x="7092280" y="3604374"/>
            <a:ext cx="2031325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zh-TW" altLang="zh-HK" sz="2400" b="1" dirty="0"/>
              <a:t>「養其小者」</a:t>
            </a:r>
            <a:endParaRPr lang="zh-HK" altLang="en-US" sz="2400" b="1" dirty="0"/>
          </a:p>
        </p:txBody>
      </p:sp>
      <p:sp>
        <p:nvSpPr>
          <p:cNvPr id="5" name="矩形 4"/>
          <p:cNvSpPr/>
          <p:nvPr/>
        </p:nvSpPr>
        <p:spPr>
          <a:xfrm>
            <a:off x="5614952" y="5546849"/>
            <a:ext cx="2954655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zh-TW" altLang="zh-HK" sz="2400" b="1" dirty="0"/>
              <a:t>「違禮義者為小人」</a:t>
            </a:r>
            <a:endParaRPr lang="zh-HK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90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588913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zh-TW" altLang="en-US" sz="3600" dirty="0"/>
              <a:t>古典文獻中的君子與</a:t>
            </a:r>
            <a:r>
              <a:rPr lang="zh-TW" altLang="en-US" sz="3600" dirty="0" smtClean="0"/>
              <a:t>小人 </a:t>
            </a:r>
            <a:r>
              <a:rPr lang="en-US" altLang="zh-TW" sz="3600" dirty="0" smtClean="0"/>
              <a:t>--</a:t>
            </a:r>
            <a:r>
              <a:rPr lang="zh-TW" altLang="zh-HK" dirty="0"/>
              <a:t>傳統概念的</a:t>
            </a:r>
            <a:r>
              <a:rPr lang="zh-TW" altLang="zh-HK" dirty="0" smtClean="0"/>
              <a:t>困難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2267744" y="908720"/>
            <a:ext cx="3600400" cy="1035576"/>
          </a:xfrm>
          <a:solidFill>
            <a:schemeClr val="bg2">
              <a:lumMod val="50000"/>
            </a:schemeClr>
          </a:solidFill>
        </p:spPr>
        <p:txBody>
          <a:bodyPr>
            <a:normAutofit fontScale="92500"/>
          </a:bodyPr>
          <a:lstStyle/>
          <a:p>
            <a:pPr marL="0" indent="0"/>
            <a:r>
              <a:rPr lang="zh-TW" altLang="zh-HK" dirty="0"/>
              <a:t>為甚麼同為人，一者為君子，另一則為小人？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251520" y="3140968"/>
            <a:ext cx="4320480" cy="151216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0" indent="0"/>
            <a:r>
              <a:rPr lang="zh-TW" altLang="zh-HK" dirty="0"/>
              <a:t>孟子的學生公都子也對此深感困惑：「鈞是人也，或為大人，或為小人，何也？」</a:t>
            </a:r>
            <a:endParaRPr lang="zh-HK" altLang="en-US" dirty="0"/>
          </a:p>
        </p:txBody>
      </p:sp>
      <p:sp>
        <p:nvSpPr>
          <p:cNvPr id="2" name="向下箭號 1"/>
          <p:cNvSpPr/>
          <p:nvPr/>
        </p:nvSpPr>
        <p:spPr>
          <a:xfrm rot="2825463">
            <a:off x="1683024" y="2066328"/>
            <a:ext cx="1800200" cy="9209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/>
          <p:cNvSpPr/>
          <p:nvPr/>
        </p:nvSpPr>
        <p:spPr>
          <a:xfrm>
            <a:off x="6300193" y="2363099"/>
            <a:ext cx="2188586" cy="181588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sz="2800" dirty="0"/>
              <a:t>先天</a:t>
            </a:r>
            <a:r>
              <a:rPr lang="zh-TW" altLang="zh-HK" sz="2800" dirty="0" smtClean="0"/>
              <a:t>因素</a:t>
            </a:r>
            <a:r>
              <a:rPr lang="en-US" altLang="zh-TW" sz="2800" smtClean="0"/>
              <a:t>(?)</a:t>
            </a:r>
            <a:r>
              <a:rPr lang="zh-TW" altLang="en-US" sz="2800" smtClean="0"/>
              <a:t>：</a:t>
            </a:r>
            <a:endParaRPr lang="en-US" altLang="zh-TW" sz="2800" dirty="0" smtClean="0"/>
          </a:p>
          <a:p>
            <a:r>
              <a:rPr lang="zh-TW" altLang="zh-HK" sz="2800" dirty="0"/>
              <a:t>君子天生為君子，小人亦然</a:t>
            </a:r>
            <a:endParaRPr lang="zh-HK" altLang="en-US" sz="2800" dirty="0"/>
          </a:p>
        </p:txBody>
      </p:sp>
      <p:sp>
        <p:nvSpPr>
          <p:cNvPr id="8" name="向下箭號 7"/>
          <p:cNvSpPr/>
          <p:nvPr/>
        </p:nvSpPr>
        <p:spPr>
          <a:xfrm rot="15246560">
            <a:off x="4333954" y="2745737"/>
            <a:ext cx="1800200" cy="9209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53136"/>
            <a:ext cx="9144000" cy="16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0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30422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zh-TW" altLang="en-US" sz="3600" dirty="0"/>
              <a:t>古典文獻中的君子與</a:t>
            </a:r>
            <a:r>
              <a:rPr lang="zh-TW" altLang="en-US" sz="3600" dirty="0" smtClean="0"/>
              <a:t>小人 </a:t>
            </a:r>
            <a:r>
              <a:rPr lang="en-US" altLang="zh-TW" sz="3600" dirty="0" smtClean="0"/>
              <a:t>--</a:t>
            </a:r>
            <a:r>
              <a:rPr lang="zh-TW" altLang="zh-HK" dirty="0"/>
              <a:t>傳統概念的</a:t>
            </a:r>
            <a:r>
              <a:rPr lang="zh-TW" altLang="zh-HK" dirty="0" smtClean="0"/>
              <a:t>困難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16424" cy="153963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孟子答公都</a:t>
            </a:r>
            <a:r>
              <a:rPr lang="zh-TW" altLang="zh-HK" dirty="0" smtClean="0"/>
              <a:t>子：</a:t>
            </a:r>
            <a:r>
              <a:rPr lang="zh-TW" altLang="zh-HK" dirty="0"/>
              <a:t>「從其大體為大人，從其小體為小人」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少有三個問題值得、也應該</a:t>
            </a:r>
            <a:r>
              <a:rPr lang="zh-TW" altLang="zh-HK" dirty="0" smtClean="0"/>
              <a:t>追問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1.</a:t>
            </a:r>
            <a:r>
              <a:rPr lang="zh-TW" altLang="zh-HK" dirty="0"/>
              <a:t>何謂「大體」、何謂「小體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2.</a:t>
            </a:r>
            <a:r>
              <a:rPr lang="zh-TW" altLang="zh-HK" dirty="0"/>
              <a:t>怎樣才叫「從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3.</a:t>
            </a:r>
            <a:r>
              <a:rPr lang="zh-TW" altLang="zh-HK" dirty="0"/>
              <a:t>為甚麼君子能從其大體，而小人則</a:t>
            </a:r>
            <a:r>
              <a:rPr lang="zh-TW" altLang="zh-HK" dirty="0" smtClean="0"/>
              <a:t>不能</a:t>
            </a:r>
            <a:r>
              <a:rPr lang="zh-TW" altLang="en-US" dirty="0" smtClean="0"/>
              <a:t>？</a:t>
            </a:r>
            <a:endParaRPr lang="zh-HK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327419" cy="301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9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30422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zh-TW" altLang="en-US" sz="3600" dirty="0"/>
              <a:t>古典文獻中的君子與</a:t>
            </a:r>
            <a:r>
              <a:rPr lang="zh-TW" altLang="en-US" sz="3600" dirty="0" smtClean="0"/>
              <a:t>小人 </a:t>
            </a:r>
            <a:r>
              <a:rPr lang="en-US" altLang="zh-TW" sz="3600" dirty="0" smtClean="0"/>
              <a:t>--</a:t>
            </a:r>
            <a:r>
              <a:rPr lang="zh-TW" altLang="zh-HK" dirty="0"/>
              <a:t>傳統概念的</a:t>
            </a:r>
            <a:r>
              <a:rPr lang="zh-TW" altLang="zh-HK" dirty="0" smtClean="0"/>
              <a:t>困難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16424" cy="233172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文獻顯示，</a:t>
            </a:r>
            <a:r>
              <a:rPr lang="zh-TW" altLang="zh-HK" dirty="0" smtClean="0"/>
              <a:t>公</a:t>
            </a:r>
            <a:r>
              <a:rPr lang="zh-TW" altLang="zh-HK" dirty="0"/>
              <a:t>都子就追問了第三個問題：「鈞是人也，或從其大體，或從其小體，何也？」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67544" y="3789040"/>
            <a:ext cx="3760416" cy="247573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孟子的答案是：「耳目之官不思，而蔽於物，物交物，則引之而已矣。心之官則思，思則得之，不思則不得也」</a:t>
            </a:r>
            <a:endParaRPr lang="zh-HK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1337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72" y="4171419"/>
            <a:ext cx="3221670" cy="207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9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5650992" cy="907644"/>
          </a:xfr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sz="2800" dirty="0" smtClean="0"/>
              <a:t>今天分享目錄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998657"/>
            <a:ext cx="8460432" cy="5022631"/>
          </a:xfrm>
          <a:solidFill>
            <a:schemeClr val="bg2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lphaUcPeriod"/>
            </a:pPr>
            <a:r>
              <a:rPr lang="zh-TW" altLang="en-US" sz="4400" dirty="0" smtClean="0"/>
              <a:t>本</a:t>
            </a:r>
            <a:r>
              <a:rPr lang="zh-TW" altLang="en-US" sz="4400" dirty="0"/>
              <a:t>講引言</a:t>
            </a:r>
            <a:endParaRPr lang="en-US" altLang="zh-TW" sz="4400" dirty="0" smtClean="0"/>
          </a:p>
          <a:p>
            <a:pPr marL="342900" indent="-342900">
              <a:buFont typeface="+mj-lt"/>
              <a:buAutoNum type="alphaUcPeriod"/>
            </a:pPr>
            <a:r>
              <a:rPr lang="zh-TW" altLang="en-US" sz="4400" dirty="0" smtClean="0"/>
              <a:t>古典文獻中的君子與小人</a:t>
            </a:r>
            <a:endParaRPr lang="en-US" altLang="zh-TW" sz="4400" dirty="0" smtClean="0"/>
          </a:p>
          <a:p>
            <a:pPr marL="342900" indent="-342900">
              <a:buFont typeface="+mj-lt"/>
              <a:buAutoNum type="alphaUcPeriod"/>
            </a:pPr>
            <a:r>
              <a:rPr lang="en-US" altLang="zh-TW" sz="4400" dirty="0" smtClean="0">
                <a:solidFill>
                  <a:schemeClr val="tx1"/>
                </a:solidFill>
              </a:rPr>
              <a:t>HARRY FRANKFURT’s hierarchical theory of the will</a:t>
            </a:r>
          </a:p>
          <a:p>
            <a:pPr marL="342900" indent="-342900">
              <a:buFont typeface="+mj-lt"/>
              <a:buAutoNum type="alphaUcPeriod"/>
            </a:pPr>
            <a:r>
              <a:rPr lang="zh-TW" altLang="en-US" sz="4400" dirty="0" smtClean="0"/>
              <a:t>以</a:t>
            </a:r>
            <a:r>
              <a:rPr lang="en-US" altLang="zh-TW" sz="4400" dirty="0" err="1" smtClean="0"/>
              <a:t>frankfurt</a:t>
            </a:r>
            <a:r>
              <a:rPr lang="zh-TW" altLang="en-US" sz="4400" dirty="0" smtClean="0"/>
              <a:t>學說看君子與小人身份的動態關係</a:t>
            </a:r>
            <a:endParaRPr lang="en-US" altLang="zh-TW" sz="44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zh-TW" altLang="en-US" sz="4400" dirty="0" smtClean="0"/>
              <a:t>結語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058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30422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zh-TW" altLang="en-US" sz="3600" dirty="0"/>
              <a:t>古典文獻中的君子與</a:t>
            </a:r>
            <a:r>
              <a:rPr lang="zh-TW" altLang="en-US" sz="3600" dirty="0" smtClean="0"/>
              <a:t>小人 </a:t>
            </a:r>
            <a:r>
              <a:rPr lang="en-US" altLang="zh-TW" sz="3600" dirty="0" smtClean="0"/>
              <a:t>--</a:t>
            </a:r>
            <a:r>
              <a:rPr lang="zh-TW" altLang="zh-HK" dirty="0"/>
              <a:t>傳統概念的</a:t>
            </a:r>
            <a:r>
              <a:rPr lang="zh-TW" altLang="zh-HK" dirty="0" smtClean="0"/>
              <a:t>困難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79512" y="1097280"/>
            <a:ext cx="4248472" cy="1107584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「物交物</a:t>
            </a:r>
            <a:r>
              <a:rPr lang="en-US" altLang="zh-HK" dirty="0"/>
              <a:t>...</a:t>
            </a:r>
            <a:r>
              <a:rPr lang="zh-TW" altLang="zh-HK" dirty="0"/>
              <a:t>引之</a:t>
            </a:r>
            <a:r>
              <a:rPr lang="zh-TW" altLang="zh-HK" dirty="0" smtClean="0"/>
              <a:t>」與「</a:t>
            </a:r>
            <a:r>
              <a:rPr lang="zh-TW" altLang="zh-HK" dirty="0"/>
              <a:t>陷溺」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zh-TW" altLang="zh-HK" dirty="0" smtClean="0"/>
              <a:t>甚麼</a:t>
            </a:r>
            <a:r>
              <a:rPr lang="zh-TW" altLang="zh-HK" dirty="0"/>
              <a:t>是「蔽」</a:t>
            </a:r>
            <a:r>
              <a:rPr lang="zh-TW" altLang="zh-HK" dirty="0" smtClean="0"/>
              <a:t>？</a:t>
            </a:r>
            <a:endParaRPr lang="en-US" altLang="zh-TW" dirty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「</a:t>
            </a:r>
            <a:r>
              <a:rPr lang="zh-TW" altLang="zh-HK" dirty="0"/>
              <a:t>心之官」如何「思」呢</a:t>
            </a:r>
            <a:r>
              <a:rPr lang="zh-TW" altLang="zh-HK" dirty="0" smtClean="0"/>
              <a:t>？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endParaRPr lang="en-US" altLang="zh-TW" dirty="0"/>
          </a:p>
          <a:p>
            <a:pPr marL="457200" indent="-457200">
              <a:buFontTx/>
              <a:buChar char="-"/>
            </a:pPr>
            <a:endParaRPr lang="en-US" altLang="zh-TW" dirty="0" smtClean="0"/>
          </a:p>
          <a:p>
            <a:pPr marL="0" indent="0"/>
            <a:r>
              <a:rPr lang="zh-TW" altLang="zh-HK" dirty="0" smtClean="0"/>
              <a:t>這些</a:t>
            </a:r>
            <a:r>
              <a:rPr lang="zh-TW" altLang="zh-HK" dirty="0"/>
              <a:t>都是相關文獻所從略而未得其解者。</a:t>
            </a:r>
          </a:p>
          <a:p>
            <a:pPr marL="0" indent="0"/>
            <a:endParaRPr lang="zh-HK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26098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9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30422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zh-TW" altLang="en-US" sz="3600" dirty="0"/>
              <a:t>古典文獻中的君子與</a:t>
            </a:r>
            <a:r>
              <a:rPr lang="zh-TW" altLang="en-US" sz="3600" dirty="0" smtClean="0"/>
              <a:t>小人 </a:t>
            </a:r>
            <a:r>
              <a:rPr lang="en-US" altLang="zh-TW" sz="3600" dirty="0" smtClean="0"/>
              <a:t>--</a:t>
            </a:r>
            <a:r>
              <a:rPr lang="zh-TW" altLang="zh-HK" dirty="0"/>
              <a:t>傳統概念的</a:t>
            </a:r>
            <a:r>
              <a:rPr lang="zh-TW" altLang="zh-HK" dirty="0" smtClean="0"/>
              <a:t>困難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3356992"/>
            <a:ext cx="3744416" cy="2808312"/>
          </a:xfrm>
          <a:noFill/>
        </p:spPr>
        <p:txBody>
          <a:bodyPr/>
          <a:lstStyle/>
          <a:p>
            <a:pPr marL="0" indent="0"/>
            <a:r>
              <a:rPr lang="zh-TW" altLang="zh-HK" dirty="0"/>
              <a:t>傳統論述，對君子小人的描述多則多矣</a:t>
            </a:r>
            <a:r>
              <a:rPr lang="zh-TW" altLang="zh-HK" dirty="0" smtClean="0"/>
              <a:t>，</a:t>
            </a:r>
            <a:endParaRPr lang="en-US" altLang="zh-TW" dirty="0" smtClean="0"/>
          </a:p>
          <a:p>
            <a:pPr marL="0" indent="0"/>
            <a:r>
              <a:rPr lang="zh-TW" altLang="zh-HK" dirty="0" smtClean="0"/>
              <a:t>但</a:t>
            </a:r>
            <a:r>
              <a:rPr lang="zh-TW" altLang="zh-HK" dirty="0"/>
              <a:t>似乎</a:t>
            </a:r>
            <a:r>
              <a:rPr lang="zh-TW" altLang="zh-HK" dirty="0" smtClean="0"/>
              <a:t>在關鍵</a:t>
            </a:r>
            <a:r>
              <a:rPr lang="zh-TW" altLang="zh-HK" dirty="0"/>
              <a:t>問題上，留下了一個至關緊要的空白</a:t>
            </a:r>
            <a:r>
              <a:rPr lang="zh-TW" altLang="zh-HK" dirty="0" smtClean="0"/>
              <a:t>。</a:t>
            </a:r>
            <a:endParaRPr lang="en-US" altLang="zh-TW" dirty="0" smtClean="0"/>
          </a:p>
          <a:p>
            <a:pPr marL="0" indent="0"/>
            <a:endParaRPr lang="zh-HK" altLang="en-US" dirty="0"/>
          </a:p>
        </p:txBody>
      </p:sp>
      <p:sp>
        <p:nvSpPr>
          <p:cNvPr id="2" name="雲朵形圖說文字 1"/>
          <p:cNvSpPr/>
          <p:nvPr/>
        </p:nvSpPr>
        <p:spPr>
          <a:xfrm>
            <a:off x="3923928" y="690954"/>
            <a:ext cx="4824536" cy="37461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HK" sz="3200" dirty="0">
                <a:solidFill>
                  <a:srgbClr val="FF0000"/>
                </a:solidFill>
              </a:rPr>
              <a:t>我們認為，法蘭克福的「意志層次化結構理論」，正好為此空白填上了重要的一筆。</a:t>
            </a:r>
            <a:endParaRPr lang="zh-HK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7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build="p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30422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2555776" y="718419"/>
            <a:ext cx="4392488" cy="622349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>
                <a:solidFill>
                  <a:srgbClr val="FF0000"/>
                </a:solidFill>
              </a:rPr>
              <a:t>「意志層次化結構理論」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2118152" y="1556792"/>
            <a:ext cx="3101920" cy="208823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zh-TW" altLang="zh-HK" dirty="0" smtClean="0"/>
              <a:t>對</a:t>
            </a:r>
            <a:r>
              <a:rPr lang="zh-TW" altLang="zh-HK" dirty="0"/>
              <a:t>「人格」</a:t>
            </a:r>
            <a:r>
              <a:rPr lang="en-US" altLang="zh-HK" dirty="0"/>
              <a:t>(person)</a:t>
            </a:r>
            <a:r>
              <a:rPr lang="zh-TW" altLang="zh-HK" dirty="0"/>
              <a:t>的</a:t>
            </a:r>
            <a:r>
              <a:rPr lang="zh-TW" altLang="zh-HK" dirty="0" smtClean="0"/>
              <a:t>分析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/>
              <a:t>對</a:t>
            </a:r>
            <a:r>
              <a:rPr lang="zh-TW" altLang="zh-HK" dirty="0" smtClean="0"/>
              <a:t>「</a:t>
            </a:r>
            <a:r>
              <a:rPr lang="zh-TW" altLang="en-US" dirty="0" smtClean="0"/>
              <a:t>欲望</a:t>
            </a:r>
            <a:r>
              <a:rPr lang="zh-TW" altLang="zh-HK" dirty="0" smtClean="0"/>
              <a:t>」</a:t>
            </a:r>
            <a:r>
              <a:rPr lang="en-US" altLang="zh-HK" dirty="0" smtClean="0"/>
              <a:t>(desire)</a:t>
            </a:r>
            <a:r>
              <a:rPr lang="zh-TW" altLang="zh-HK" dirty="0"/>
              <a:t>的</a:t>
            </a:r>
            <a:r>
              <a:rPr lang="zh-TW" altLang="zh-HK" dirty="0" smtClean="0"/>
              <a:t>分析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endParaRPr lang="en-US" altLang="zh-TW" dirty="0" smtClean="0"/>
          </a:p>
          <a:p>
            <a:pPr marL="0" indent="0"/>
            <a:endParaRPr lang="zh-HK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" y="713564"/>
            <a:ext cx="22669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上彎箭號 1"/>
          <p:cNvSpPr/>
          <p:nvPr/>
        </p:nvSpPr>
        <p:spPr>
          <a:xfrm rot="5400000">
            <a:off x="3170268" y="4077072"/>
            <a:ext cx="1656184" cy="100811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/>
          <p:cNvSpPr/>
          <p:nvPr/>
        </p:nvSpPr>
        <p:spPr>
          <a:xfrm>
            <a:off x="4644008" y="4005064"/>
            <a:ext cx="4320480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zh-HK" sz="2800" b="1" dirty="0"/>
              <a:t>以最簡約的方式表達，即意志在較高層次是否有效表現出來，是決定一個生物學意義下的人，到底是君子還是小人的關鍵</a:t>
            </a:r>
            <a:endParaRPr lang="zh-HK" altLang="en-US" sz="2800" b="1" dirty="0"/>
          </a:p>
        </p:txBody>
      </p:sp>
      <p:sp>
        <p:nvSpPr>
          <p:cNvPr id="4" name="矩形 3"/>
          <p:cNvSpPr/>
          <p:nvPr/>
        </p:nvSpPr>
        <p:spPr>
          <a:xfrm>
            <a:off x="6137875" y="1700808"/>
            <a:ext cx="2682597" cy="1754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HK" sz="3600" dirty="0"/>
              <a:t>君子與小人的界定性特徵</a:t>
            </a:r>
            <a:endParaRPr lang="en-US" altLang="zh-TW" sz="3600" dirty="0"/>
          </a:p>
        </p:txBody>
      </p:sp>
      <p:sp>
        <p:nvSpPr>
          <p:cNvPr id="5" name="向右箭號 4"/>
          <p:cNvSpPr/>
          <p:nvPr/>
        </p:nvSpPr>
        <p:spPr>
          <a:xfrm>
            <a:off x="5364088" y="2492896"/>
            <a:ext cx="648072" cy="36004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309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284603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40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672408" cy="1107584"/>
          </a:xfrm>
          <a:solidFill>
            <a:schemeClr val="bg2">
              <a:lumMod val="5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/>
            <a:r>
              <a:rPr lang="zh-TW" altLang="zh-HK" dirty="0"/>
              <a:t>以「欲望」</a:t>
            </a:r>
            <a:r>
              <a:rPr lang="en-US" altLang="zh-HK" dirty="0"/>
              <a:t>(desire)</a:t>
            </a:r>
            <a:r>
              <a:rPr lang="zh-TW" altLang="zh-HK" dirty="0"/>
              <a:t>的分析，來區分具「人格」的人與不具「人格」的人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117959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/>
            <a:r>
              <a:rPr lang="zh-TW" altLang="zh-HK" dirty="0"/>
              <a:t>任一個人，其意志的構成是與其欲望的執行相關的</a:t>
            </a:r>
            <a:endParaRPr lang="zh-HK" altLang="en-US" dirty="0"/>
          </a:p>
        </p:txBody>
      </p:sp>
      <p:sp>
        <p:nvSpPr>
          <p:cNvPr id="4" name="向下箭號 3"/>
          <p:cNvSpPr/>
          <p:nvPr/>
        </p:nvSpPr>
        <p:spPr>
          <a:xfrm>
            <a:off x="6084168" y="2564904"/>
            <a:ext cx="86409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000"/>
          </a:p>
        </p:txBody>
      </p:sp>
      <p:sp>
        <p:nvSpPr>
          <p:cNvPr id="5" name="矩形 4"/>
          <p:cNvSpPr/>
          <p:nvPr/>
        </p:nvSpPr>
        <p:spPr>
          <a:xfrm>
            <a:off x="5125999" y="3244334"/>
            <a:ext cx="3362780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HK" sz="3200" dirty="0"/>
              <a:t>「執行</a:t>
            </a:r>
            <a:r>
              <a:rPr lang="zh-TW" altLang="zh-HK" sz="3200" dirty="0" smtClean="0"/>
              <a:t>」</a:t>
            </a:r>
            <a:r>
              <a:rPr lang="zh-TW" altLang="en-US" sz="3200" dirty="0" smtClean="0"/>
              <a:t>：</a:t>
            </a:r>
            <a:endParaRPr lang="en-US" altLang="zh-TW" sz="3200" dirty="0" smtClean="0"/>
          </a:p>
          <a:p>
            <a:r>
              <a:rPr lang="zh-TW" altLang="zh-HK" sz="3200" dirty="0"/>
              <a:t>將不可觀察的意志，外化為可觀察</a:t>
            </a:r>
            <a:r>
              <a:rPr lang="zh-TW" altLang="zh-HK" sz="3200" dirty="0" smtClean="0"/>
              <a:t>的</a:t>
            </a:r>
            <a:r>
              <a:rPr lang="zh-TW" altLang="zh-HK" sz="3200" dirty="0"/>
              <a:t>行為的體現</a:t>
            </a:r>
            <a:endParaRPr lang="zh-HK" alt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2088232" cy="22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＞形箭號 7"/>
          <p:cNvSpPr/>
          <p:nvPr/>
        </p:nvSpPr>
        <p:spPr>
          <a:xfrm>
            <a:off x="4139952" y="1700808"/>
            <a:ext cx="504056" cy="21602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00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25708" y="3027836"/>
            <a:ext cx="2241198" cy="20621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zh-TW" altLang="zh-HK" sz="3200" dirty="0"/>
              <a:t>以欲望之間的衝突，作為意志的體現</a:t>
            </a:r>
            <a:endParaRPr lang="zh-HK" altLang="en-US" sz="3200" dirty="0"/>
          </a:p>
        </p:txBody>
      </p:sp>
      <p:sp>
        <p:nvSpPr>
          <p:cNvPr id="10" name="向左箭號 9"/>
          <p:cNvSpPr/>
          <p:nvPr/>
        </p:nvSpPr>
        <p:spPr>
          <a:xfrm>
            <a:off x="4499992" y="4149080"/>
            <a:ext cx="43204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977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1436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539552" y="980728"/>
            <a:ext cx="4896544" cy="2547744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>
                <a:solidFill>
                  <a:srgbClr val="FF0000"/>
                </a:solidFill>
              </a:rPr>
              <a:t>第一層次的</a:t>
            </a:r>
            <a:r>
              <a:rPr lang="zh-TW" altLang="zh-HK" dirty="0" smtClean="0">
                <a:solidFill>
                  <a:srgbClr val="FF0000"/>
                </a:solidFill>
              </a:rPr>
              <a:t>欲望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以</a:t>
            </a:r>
            <a:r>
              <a:rPr lang="zh-TW" altLang="zh-HK" dirty="0"/>
              <a:t>具體外在世界的某一對象為其欲望</a:t>
            </a:r>
            <a:r>
              <a:rPr lang="zh-TW" altLang="zh-HK" dirty="0" smtClean="0"/>
              <a:t>內容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/>
              <a:t>「黃先生想吸煙</a:t>
            </a:r>
            <a:r>
              <a:rPr lang="zh-TW" altLang="zh-HK" dirty="0" smtClean="0"/>
              <a:t>」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en-US" altLang="zh-HK" dirty="0" smtClean="0"/>
              <a:t>Desire something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6084168" y="1097280"/>
            <a:ext cx="2880320" cy="506802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吸煙是具體外在世界的一項行動，所謂「黃先生想吸煙」，可被重新表述</a:t>
            </a:r>
            <a:r>
              <a:rPr lang="zh-TW" altLang="zh-HK" dirty="0" smtClean="0"/>
              <a:t>為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/>
            <a:endParaRPr lang="en-US" altLang="zh-TW" dirty="0"/>
          </a:p>
          <a:p>
            <a:pPr marL="0" indent="0"/>
            <a:r>
              <a:rPr lang="zh-TW" altLang="zh-HK" dirty="0" smtClean="0">
                <a:solidFill>
                  <a:srgbClr val="FF0000"/>
                </a:solidFill>
              </a:rPr>
              <a:t>「</a:t>
            </a:r>
            <a:r>
              <a:rPr lang="zh-TW" altLang="zh-HK" dirty="0">
                <a:solidFill>
                  <a:srgbClr val="FF0000"/>
                </a:solidFill>
              </a:rPr>
              <a:t>黃先生對具體外在世界的一項稱為香煙的對象，產生吸食的欲望」</a:t>
            </a:r>
            <a:endParaRPr lang="zh-HK" altLang="en-US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86751"/>
            <a:ext cx="5832648" cy="269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4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1436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528392" cy="1971680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0" indent="0"/>
            <a:r>
              <a:rPr lang="zh-TW" altLang="zh-HK" dirty="0">
                <a:solidFill>
                  <a:srgbClr val="FF0000"/>
                </a:solidFill>
              </a:rPr>
              <a:t>第二層次的欲望</a:t>
            </a:r>
            <a:endParaRPr lang="zh-HK" altLang="en-US" dirty="0">
              <a:solidFill>
                <a:srgbClr val="FF0000"/>
              </a:solidFill>
            </a:endParaRPr>
          </a:p>
          <a:p>
            <a:pPr marL="0" indent="0"/>
            <a:r>
              <a:rPr lang="zh-TW" altLang="zh-HK" dirty="0" smtClean="0"/>
              <a:t>在</a:t>
            </a:r>
            <a:r>
              <a:rPr lang="zh-TW" altLang="zh-HK" dirty="0"/>
              <a:t>第一層次欲望的「後設層次」 </a:t>
            </a:r>
            <a:r>
              <a:rPr lang="en-US" altLang="zh-HK" dirty="0"/>
              <a:t>(meta-level) </a:t>
            </a:r>
            <a:r>
              <a:rPr lang="zh-TW" altLang="zh-HK" dirty="0"/>
              <a:t>上產生的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/>
            <a:r>
              <a:rPr lang="zh-TW" altLang="zh-HK" dirty="0"/>
              <a:t>「黃先生想擁有『想吸煙』的欲望</a:t>
            </a:r>
            <a:r>
              <a:rPr lang="zh-TW" altLang="zh-HK" dirty="0" smtClean="0"/>
              <a:t>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/>
            <a:endParaRPr lang="en-US" altLang="zh-TW" dirty="0"/>
          </a:p>
          <a:p>
            <a:pPr marL="0" indent="0"/>
            <a:endParaRPr lang="en-US" altLang="zh-TW" dirty="0" smtClean="0"/>
          </a:p>
          <a:p>
            <a:pPr marL="0" indent="0"/>
            <a:endParaRPr lang="en-US" altLang="zh-TW" dirty="0"/>
          </a:p>
          <a:p>
            <a:pPr marL="0" indent="0"/>
            <a:r>
              <a:rPr lang="zh-TW" altLang="zh-HK" dirty="0" smtClean="0">
                <a:solidFill>
                  <a:srgbClr val="FF0000"/>
                </a:solidFill>
              </a:rPr>
              <a:t>重新</a:t>
            </a:r>
            <a:r>
              <a:rPr lang="zh-TW" altLang="zh-HK" dirty="0">
                <a:solidFill>
                  <a:srgbClr val="FF0000"/>
                </a:solidFill>
              </a:rPr>
              <a:t>表述為「黃先生以那個『以具體外在世界的一項稱為香煙的對象，產生吸食的欲望』的第一層次欲望，為其欲望對象」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528" y="3477958"/>
            <a:ext cx="3456384" cy="26776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HK" sz="2400" b="1" dirty="0"/>
              <a:t>「後設層次</a:t>
            </a:r>
            <a:r>
              <a:rPr lang="zh-TW" altLang="zh-HK" sz="2400" b="1" dirty="0" smtClean="0"/>
              <a:t>」</a:t>
            </a:r>
            <a:r>
              <a:rPr lang="zh-TW" altLang="en-US" sz="2400" b="1" dirty="0" smtClean="0"/>
              <a:t>：</a:t>
            </a:r>
            <a:endParaRPr lang="en-US" altLang="zh-TW" sz="2400" b="1" dirty="0" smtClean="0"/>
          </a:p>
          <a:p>
            <a:r>
              <a:rPr lang="zh-TW" altLang="zh-HK" sz="2400" b="1" dirty="0"/>
              <a:t>指第二層次欲望，不是以具體外在世界的某一對象為其欲望內容，相反，它是以第一層次欲望為其欲望內容</a:t>
            </a:r>
            <a:r>
              <a:rPr lang="zh-TW" altLang="zh-HK" sz="2400" b="1" dirty="0" smtClean="0"/>
              <a:t>的</a:t>
            </a:r>
            <a:endParaRPr lang="en-US" altLang="zh-TW" sz="2400" b="1" dirty="0" smtClean="0"/>
          </a:p>
          <a:p>
            <a:r>
              <a:rPr lang="en-US" altLang="zh-HK" sz="2400" b="1" dirty="0" smtClean="0"/>
              <a:t>(desire </a:t>
            </a:r>
            <a:r>
              <a:rPr lang="en-US" altLang="zh-HK" sz="2400" b="1" smtClean="0"/>
              <a:t>a desire)</a:t>
            </a:r>
            <a:endParaRPr lang="zh-HK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884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1436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0" y="690954"/>
            <a:ext cx="3995936" cy="5618366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 algn="ctr"/>
            <a:r>
              <a:rPr lang="zh-TW" altLang="zh-HK" sz="3200" dirty="0" smtClean="0">
                <a:solidFill>
                  <a:srgbClr val="FF0000"/>
                </a:solidFill>
              </a:rPr>
              <a:t>意志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marL="355600" indent="-355600">
              <a:buFontTx/>
              <a:buChar char="-"/>
            </a:pPr>
            <a:r>
              <a:rPr lang="zh-TW" altLang="zh-HK" sz="3200" dirty="0" smtClean="0"/>
              <a:t>在</a:t>
            </a:r>
            <a:r>
              <a:rPr lang="en-US" altLang="zh-TW" sz="3200" dirty="0" smtClean="0"/>
              <a:t>Frankfurt</a:t>
            </a:r>
            <a:r>
              <a:rPr lang="zh-TW" altLang="zh-HK" sz="3200" dirty="0" smtClean="0"/>
              <a:t>看來</a:t>
            </a:r>
            <a:r>
              <a:rPr lang="zh-TW" altLang="zh-HK" sz="3200" dirty="0"/>
              <a:t>，是</a:t>
            </a:r>
            <a:r>
              <a:rPr lang="zh-TW" altLang="zh-HK" sz="3200" dirty="0" smtClean="0"/>
              <a:t>由</a:t>
            </a:r>
            <a:r>
              <a:rPr lang="zh-TW" altLang="zh-HK" sz="3200" dirty="0"/>
              <a:t>一個人</a:t>
            </a:r>
            <a:r>
              <a:rPr lang="zh-TW" altLang="zh-HK" sz="3200" dirty="0" smtClean="0"/>
              <a:t>在</a:t>
            </a:r>
            <a:r>
              <a:rPr lang="zh-TW" altLang="zh-HK" sz="3200" dirty="0">
                <a:solidFill>
                  <a:srgbClr val="FF0000"/>
                </a:solidFill>
              </a:rPr>
              <a:t>互相衝突的欲望</a:t>
            </a:r>
            <a:r>
              <a:rPr lang="zh-TW" altLang="zh-HK" sz="3200" dirty="0"/>
              <a:t>的最終抉擇中構成</a:t>
            </a:r>
            <a:r>
              <a:rPr lang="zh-TW" altLang="zh-HK" sz="3200" dirty="0" smtClean="0"/>
              <a:t>的</a:t>
            </a:r>
            <a:endParaRPr lang="en-US" altLang="zh-TW" sz="3200" dirty="0" smtClean="0"/>
          </a:p>
          <a:p>
            <a:pPr marL="355600" indent="-355600">
              <a:buFontTx/>
              <a:buChar char="-"/>
            </a:pPr>
            <a:r>
              <a:rPr lang="zh-TW" altLang="zh-HK" sz="3200" dirty="0" smtClean="0"/>
              <a:t>亦即</a:t>
            </a:r>
            <a:r>
              <a:rPr lang="zh-TW" altLang="zh-HK" sz="3200" dirty="0"/>
              <a:t>是說，一個人的</a:t>
            </a:r>
            <a:r>
              <a:rPr lang="zh-TW" altLang="zh-HK" sz="3200" dirty="0">
                <a:solidFill>
                  <a:srgbClr val="FF0000"/>
                </a:solidFill>
              </a:rPr>
              <a:t>意志是處在甚麼狀態</a:t>
            </a:r>
            <a:r>
              <a:rPr lang="zh-TW" altLang="zh-HK" sz="3200" dirty="0"/>
              <a:t>，取決於他</a:t>
            </a:r>
            <a:r>
              <a:rPr lang="zh-TW" altLang="zh-HK" sz="3200" dirty="0" smtClean="0">
                <a:solidFill>
                  <a:srgbClr val="FF0000"/>
                </a:solidFill>
              </a:rPr>
              <a:t>最</a:t>
            </a:r>
            <a:r>
              <a:rPr lang="zh-TW" altLang="en-US" sz="3200" dirty="0" smtClean="0">
                <a:solidFill>
                  <a:srgbClr val="FF0000"/>
                </a:solidFill>
              </a:rPr>
              <a:t>終</a:t>
            </a:r>
            <a:r>
              <a:rPr lang="zh-TW" altLang="zh-HK" sz="3200" dirty="0" smtClean="0">
                <a:solidFill>
                  <a:srgbClr val="FF0000"/>
                </a:solidFill>
              </a:rPr>
              <a:t>選擇</a:t>
            </a:r>
            <a:r>
              <a:rPr lang="zh-TW" altLang="zh-HK" sz="3200" dirty="0"/>
              <a:t>了將哪一欲望付諸行動。</a:t>
            </a:r>
            <a:endParaRPr lang="zh-HK" alt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690955"/>
            <a:ext cx="2574032" cy="365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50006"/>
            <a:ext cx="5148064" cy="19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68" y="690955"/>
            <a:ext cx="2574032" cy="365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4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2895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792088" cy="3699872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sz="4400" dirty="0"/>
              <a:t>三個關鍵詞</a:t>
            </a:r>
            <a:endParaRPr lang="zh-HK" altLang="en-US" sz="4400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684803279"/>
              </p:ext>
            </p:extLst>
          </p:nvPr>
        </p:nvGraphicFramePr>
        <p:xfrm>
          <a:off x="2051720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84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1436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1152128" cy="3339832"/>
          </a:xfrm>
          <a:solidFill>
            <a:schemeClr val="bg2">
              <a:lumMod val="50000"/>
            </a:schemeClr>
          </a:solidFill>
        </p:spPr>
        <p:txBody>
          <a:bodyPr>
            <a:normAutofit fontScale="92500"/>
          </a:bodyPr>
          <a:lstStyle/>
          <a:p>
            <a:pPr marL="0" indent="0"/>
            <a:r>
              <a:rPr lang="en-US" altLang="zh-TW" sz="4000" dirty="0" smtClean="0"/>
              <a:t>KW1</a:t>
            </a:r>
          </a:p>
          <a:p>
            <a:pPr marL="0" indent="0"/>
            <a:r>
              <a:rPr lang="zh-TW" altLang="zh-HK" sz="4000" dirty="0" smtClean="0"/>
              <a:t>互相</a:t>
            </a:r>
            <a:r>
              <a:rPr lang="zh-TW" altLang="zh-HK" sz="4000" dirty="0"/>
              <a:t>衝突的</a:t>
            </a:r>
            <a:r>
              <a:rPr lang="zh-TW" altLang="zh-HK" sz="4000" dirty="0" smtClean="0"/>
              <a:t>欲望</a:t>
            </a:r>
            <a:endParaRPr lang="zh-HK" altLang="en-US" sz="4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691680" y="4437112"/>
            <a:ext cx="4824536" cy="64807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0" indent="0"/>
            <a:r>
              <a:rPr lang="zh-TW" altLang="en-US" dirty="0" smtClean="0"/>
              <a:t>「第一層次欲望」的衝突</a:t>
            </a:r>
            <a:endParaRPr lang="en-US" altLang="zh-TW" dirty="0" smtClean="0"/>
          </a:p>
          <a:p>
            <a:pPr marL="0" indent="0"/>
            <a:endParaRPr lang="en-US" altLang="zh-TW" dirty="0"/>
          </a:p>
          <a:p>
            <a:pPr marL="0" indent="0"/>
            <a:endParaRPr lang="en-US" altLang="zh-HK" dirty="0"/>
          </a:p>
          <a:p>
            <a:pPr marL="0" indent="0"/>
            <a:endParaRPr lang="zh-HK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756073590"/>
              </p:ext>
            </p:extLst>
          </p:nvPr>
        </p:nvGraphicFramePr>
        <p:xfrm>
          <a:off x="1907704" y="8367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上彎箭號 2"/>
          <p:cNvSpPr/>
          <p:nvPr/>
        </p:nvSpPr>
        <p:spPr>
          <a:xfrm rot="5400000">
            <a:off x="2123728" y="5301208"/>
            <a:ext cx="720080" cy="57606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內容版面配置區 11"/>
          <p:cNvSpPr txBox="1">
            <a:spLocks/>
          </p:cNvSpPr>
          <p:nvPr/>
        </p:nvSpPr>
        <p:spPr>
          <a:xfrm>
            <a:off x="3275856" y="5445224"/>
            <a:ext cx="4824536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zh-TW" altLang="en-US" dirty="0" smtClean="0"/>
              <a:t>「第一層次欲望的衝突</a:t>
            </a:r>
            <a:r>
              <a:rPr lang="zh-TW" altLang="en-US" dirty="0"/>
              <a:t>」 </a:t>
            </a:r>
            <a:endParaRPr lang="en-US" altLang="zh-TW" dirty="0" smtClean="0"/>
          </a:p>
          <a:p>
            <a:pPr marL="0" indent="0"/>
            <a:endParaRPr lang="en-US" altLang="zh-TW" dirty="0" smtClean="0"/>
          </a:p>
          <a:p>
            <a:pPr marL="0" indent="0"/>
            <a:endParaRPr lang="en-US" altLang="zh-HK" dirty="0" smtClean="0"/>
          </a:p>
          <a:p>
            <a:pPr marL="0" indent="0"/>
            <a:endParaRPr lang="zh-HK" altLang="en-US" dirty="0"/>
          </a:p>
        </p:txBody>
      </p:sp>
      <p:sp>
        <p:nvSpPr>
          <p:cNvPr id="4" name="橢圓 3"/>
          <p:cNvSpPr/>
          <p:nvPr/>
        </p:nvSpPr>
        <p:spPr>
          <a:xfrm>
            <a:off x="7308304" y="4221088"/>
            <a:ext cx="1584176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H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移動「引號</a:t>
            </a:r>
            <a:r>
              <a:rPr lang="zh-TW" altLang="zh-HK" dirty="0"/>
              <a:t>」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4884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493069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691680" y="4437112"/>
            <a:ext cx="4824536" cy="64807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en-US" dirty="0" smtClean="0"/>
              <a:t>「第二層次欲望」的衝突</a:t>
            </a:r>
            <a:endParaRPr lang="en-US" altLang="zh-TW" dirty="0" smtClean="0"/>
          </a:p>
          <a:p>
            <a:pPr marL="0" indent="0"/>
            <a:endParaRPr lang="en-US" altLang="zh-TW" dirty="0"/>
          </a:p>
          <a:p>
            <a:pPr marL="0" indent="0"/>
            <a:endParaRPr lang="en-US" altLang="zh-HK" dirty="0"/>
          </a:p>
          <a:p>
            <a:pPr marL="0" indent="0"/>
            <a:endParaRPr lang="zh-HK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60197352"/>
              </p:ext>
            </p:extLst>
          </p:nvPr>
        </p:nvGraphicFramePr>
        <p:xfrm>
          <a:off x="1907704" y="8367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上彎箭號 2"/>
          <p:cNvSpPr/>
          <p:nvPr/>
        </p:nvSpPr>
        <p:spPr>
          <a:xfrm rot="5400000">
            <a:off x="2123728" y="5301208"/>
            <a:ext cx="720080" cy="57606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內容版面配置區 11"/>
          <p:cNvSpPr txBox="1">
            <a:spLocks/>
          </p:cNvSpPr>
          <p:nvPr/>
        </p:nvSpPr>
        <p:spPr>
          <a:xfrm>
            <a:off x="3275856" y="5445224"/>
            <a:ext cx="4824536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zh-TW" altLang="en-US" dirty="0" smtClean="0"/>
              <a:t>「第二層次欲望的衝突</a:t>
            </a:r>
            <a:r>
              <a:rPr lang="zh-TW" altLang="en-US" dirty="0"/>
              <a:t>」 </a:t>
            </a:r>
            <a:endParaRPr lang="en-US" altLang="zh-TW" dirty="0" smtClean="0"/>
          </a:p>
          <a:p>
            <a:pPr marL="0" indent="0"/>
            <a:endParaRPr lang="en-US" altLang="zh-TW" dirty="0" smtClean="0"/>
          </a:p>
          <a:p>
            <a:pPr marL="0" indent="0"/>
            <a:endParaRPr lang="en-US" altLang="zh-HK" dirty="0" smtClean="0"/>
          </a:p>
          <a:p>
            <a:pPr marL="0" indent="0"/>
            <a:endParaRPr lang="zh-HK" altLang="en-US" dirty="0"/>
          </a:p>
        </p:txBody>
      </p:sp>
      <p:sp>
        <p:nvSpPr>
          <p:cNvPr id="4" name="橢圓 3"/>
          <p:cNvSpPr/>
          <p:nvPr/>
        </p:nvSpPr>
        <p:spPr>
          <a:xfrm>
            <a:off x="7308304" y="4221088"/>
            <a:ext cx="1584176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H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移動「引號</a:t>
            </a:r>
            <a:r>
              <a:rPr lang="zh-TW" altLang="zh-HK" dirty="0"/>
              <a:t>」</a:t>
            </a:r>
            <a:endParaRPr lang="zh-HK" altLang="en-US" dirty="0"/>
          </a:p>
        </p:txBody>
      </p:sp>
      <p:sp>
        <p:nvSpPr>
          <p:cNvPr id="5" name="矩形 4"/>
          <p:cNvSpPr/>
          <p:nvPr/>
        </p:nvSpPr>
        <p:spPr>
          <a:xfrm>
            <a:off x="2987824" y="836712"/>
            <a:ext cx="4548040" cy="46166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zh-TW" altLang="en-US" sz="2400" dirty="0" smtClean="0"/>
              <a:t>**</a:t>
            </a:r>
            <a:r>
              <a:rPr lang="zh-TW" altLang="zh-HK" sz="2400" dirty="0" smtClean="0"/>
              <a:t>以</a:t>
            </a:r>
            <a:r>
              <a:rPr lang="zh-TW" altLang="en-US" sz="2400" dirty="0" smtClean="0"/>
              <a:t>第一層次</a:t>
            </a:r>
            <a:r>
              <a:rPr lang="zh-TW" altLang="en-US" sz="2400" dirty="0"/>
              <a:t>欲望</a:t>
            </a:r>
            <a:r>
              <a:rPr lang="zh-TW" altLang="zh-HK" sz="2400" dirty="0" smtClean="0"/>
              <a:t>為</a:t>
            </a:r>
            <a:r>
              <a:rPr lang="zh-TW" altLang="zh-HK" sz="2400" dirty="0"/>
              <a:t>其欲望內容</a:t>
            </a:r>
            <a:endParaRPr lang="zh-HK" altLang="en-US" sz="2400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3" name="內容版面配置區 10"/>
          <p:cNvSpPr txBox="1">
            <a:spLocks/>
          </p:cNvSpPr>
          <p:nvPr/>
        </p:nvSpPr>
        <p:spPr>
          <a:xfrm>
            <a:off x="323528" y="1097280"/>
            <a:ext cx="1152128" cy="33398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zh-TW" sz="4000" smtClean="0"/>
              <a:t>KW1</a:t>
            </a:r>
          </a:p>
          <a:p>
            <a:pPr marL="0" indent="0"/>
            <a:r>
              <a:rPr lang="zh-TW" altLang="zh-HK" sz="4000" smtClean="0"/>
              <a:t>互相衝突的欲望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907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553344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/>
              <a:t>本講要旨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16424" cy="161164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sz="4400" dirty="0" smtClean="0"/>
              <a:t>不在</a:t>
            </a:r>
            <a:r>
              <a:rPr lang="zh-TW" altLang="zh-HK" sz="4400" dirty="0"/>
              <a:t>修訂或否定傳統的</a:t>
            </a:r>
            <a:r>
              <a:rPr lang="zh-TW" altLang="zh-HK" sz="4400" dirty="0" smtClean="0"/>
              <a:t>理解</a:t>
            </a:r>
            <a:endParaRPr lang="zh-HK" altLang="en-US" sz="44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579658" y="3573016"/>
            <a:ext cx="4312822" cy="25922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3600" dirty="0"/>
              <a:t>而在指出兩者的界定性身份，可以在不同意志結構的特徵中，找出關鍵的</a:t>
            </a:r>
            <a:r>
              <a:rPr lang="zh-TW" altLang="zh-HK" sz="3600" dirty="0" smtClean="0"/>
              <a:t>線索</a:t>
            </a:r>
            <a:endParaRPr lang="zh-HK" alt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3143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54446"/>
            <a:ext cx="2880320" cy="22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3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0203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763688" y="1052736"/>
            <a:ext cx="3816424" cy="496855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5400" dirty="0"/>
              <a:t>所謂「第二層次欲望的衝突」</a:t>
            </a:r>
            <a:r>
              <a:rPr lang="zh-TW" altLang="zh-HK" sz="5400" dirty="0" smtClean="0"/>
              <a:t>，其實</a:t>
            </a:r>
            <a:r>
              <a:rPr lang="zh-TW" altLang="zh-HK" sz="5400" dirty="0"/>
              <a:t>亦是不同層次之間的</a:t>
            </a:r>
            <a:r>
              <a:rPr lang="zh-TW" altLang="zh-HK" sz="5400" dirty="0" smtClean="0"/>
              <a:t>衝突</a:t>
            </a:r>
            <a:endParaRPr lang="zh-HK" altLang="en-US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118" y="1340768"/>
            <a:ext cx="341276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8" name="內容版面配置區 10"/>
          <p:cNvSpPr txBox="1">
            <a:spLocks/>
          </p:cNvSpPr>
          <p:nvPr/>
        </p:nvSpPr>
        <p:spPr>
          <a:xfrm>
            <a:off x="5836" y="1268760"/>
            <a:ext cx="1152128" cy="33398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zh-TW" sz="4000" smtClean="0"/>
              <a:t>KW1</a:t>
            </a:r>
          </a:p>
          <a:p>
            <a:pPr marL="0" indent="0"/>
            <a:r>
              <a:rPr lang="zh-TW" altLang="zh-HK" sz="4000" smtClean="0"/>
              <a:t>互相衝突的欲望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406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0203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864096" cy="3843888"/>
          </a:xfrm>
          <a:solidFill>
            <a:schemeClr val="bg2">
              <a:lumMod val="50000"/>
            </a:schemeClr>
          </a:solidFill>
        </p:spPr>
        <p:txBody>
          <a:bodyPr>
            <a:normAutofit fontScale="70000" lnSpcReduction="20000"/>
          </a:bodyPr>
          <a:lstStyle/>
          <a:p>
            <a:pPr marL="0" lvl="0" indent="0"/>
            <a:r>
              <a:rPr lang="en-US" altLang="zh-TW" sz="6000" dirty="0" smtClean="0"/>
              <a:t>KW2</a:t>
            </a:r>
          </a:p>
          <a:p>
            <a:pPr marL="0" lvl="0" indent="0"/>
            <a:r>
              <a:rPr lang="zh-TW" altLang="zh-HK" sz="6000" dirty="0" smtClean="0"/>
              <a:t>最終</a:t>
            </a:r>
            <a:r>
              <a:rPr lang="zh-TW" altLang="zh-HK" sz="6000" dirty="0"/>
              <a:t>抉擇</a:t>
            </a:r>
            <a:endParaRPr lang="zh-HK" altLang="en-US" sz="6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763688" y="1052736"/>
            <a:ext cx="6840760" cy="201622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4000" dirty="0"/>
              <a:t>指在互相衝突的欲望中，哪個欲望最終可體現在實際行動之上</a:t>
            </a:r>
            <a:endParaRPr lang="zh-HK" alt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97141"/>
            <a:ext cx="4824536" cy="311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6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6683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864096" cy="3843888"/>
          </a:xfrm>
          <a:solidFill>
            <a:schemeClr val="bg2">
              <a:lumMod val="50000"/>
            </a:schemeClr>
          </a:solidFill>
        </p:spPr>
        <p:txBody>
          <a:bodyPr>
            <a:normAutofit fontScale="70000" lnSpcReduction="20000"/>
          </a:bodyPr>
          <a:lstStyle/>
          <a:p>
            <a:pPr marL="0" lvl="0" indent="0"/>
            <a:r>
              <a:rPr lang="en-US" altLang="zh-TW" sz="6000" dirty="0" smtClean="0"/>
              <a:t>KW2</a:t>
            </a:r>
          </a:p>
          <a:p>
            <a:pPr marL="0" lvl="0" indent="0"/>
            <a:r>
              <a:rPr lang="zh-TW" altLang="zh-HK" sz="6000" dirty="0" smtClean="0"/>
              <a:t>最終</a:t>
            </a:r>
            <a:r>
              <a:rPr lang="zh-TW" altLang="zh-HK" sz="6000" dirty="0"/>
              <a:t>抉擇</a:t>
            </a:r>
            <a:endParaRPr lang="zh-HK" altLang="en-US" sz="6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331640" y="1052736"/>
            <a:ext cx="3761182" cy="518457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3600" dirty="0"/>
              <a:t>法氏理論最原創地方之一，在於將導致實際行動、亦即「最終抉擇」所屬的該一層次欲望，「升格」為「意欲」</a:t>
            </a:r>
            <a:r>
              <a:rPr lang="en-US" altLang="zh-HK" sz="3600" dirty="0"/>
              <a:t>(volition)</a:t>
            </a:r>
            <a:r>
              <a:rPr lang="zh-TW" altLang="zh-HK" sz="3600" dirty="0"/>
              <a:t>，而不純粹是欲望</a:t>
            </a:r>
            <a:r>
              <a:rPr lang="en-US" altLang="zh-HK" sz="3600" dirty="0"/>
              <a:t>(desire)</a:t>
            </a:r>
            <a:endParaRPr lang="zh-HK" alt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71" y="4365104"/>
            <a:ext cx="370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645024"/>
            <a:ext cx="370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71" y="2860398"/>
            <a:ext cx="370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70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72" y="1205136"/>
            <a:ext cx="370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72" y="1357536"/>
            <a:ext cx="370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72" y="1509936"/>
            <a:ext cx="370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72" y="1662336"/>
            <a:ext cx="370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6683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864096" cy="3843888"/>
          </a:xfrm>
          <a:solidFill>
            <a:schemeClr val="bg2">
              <a:lumMod val="50000"/>
            </a:schemeClr>
          </a:solidFill>
        </p:spPr>
        <p:txBody>
          <a:bodyPr>
            <a:normAutofit fontScale="70000" lnSpcReduction="20000"/>
          </a:bodyPr>
          <a:lstStyle/>
          <a:p>
            <a:pPr marL="0" lvl="0" indent="0"/>
            <a:r>
              <a:rPr lang="en-US" altLang="zh-TW" sz="6000" dirty="0" smtClean="0"/>
              <a:t>KW2</a:t>
            </a:r>
          </a:p>
          <a:p>
            <a:pPr marL="0" lvl="0" indent="0"/>
            <a:r>
              <a:rPr lang="zh-TW" altLang="zh-HK" sz="6000" dirty="0" smtClean="0"/>
              <a:t>最終</a:t>
            </a:r>
            <a:r>
              <a:rPr lang="zh-TW" altLang="zh-HK" sz="6000" dirty="0"/>
              <a:t>抉擇</a:t>
            </a:r>
            <a:endParaRPr lang="zh-HK" altLang="en-US" sz="6000" dirty="0"/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2117645"/>
              </p:ext>
            </p:extLst>
          </p:nvPr>
        </p:nvGraphicFramePr>
        <p:xfrm>
          <a:off x="1763713" y="1052513"/>
          <a:ext cx="6725065" cy="4995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2483768" y="980728"/>
            <a:ext cx="6668685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zh-HK" sz="3600" dirty="0"/>
              <a:t>「有效的欲望」</a:t>
            </a:r>
            <a:r>
              <a:rPr lang="en-US" altLang="zh-HK" sz="3600" dirty="0"/>
              <a:t>(effective desire)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258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6683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864096" cy="3843888"/>
          </a:xfrm>
          <a:solidFill>
            <a:schemeClr val="bg2">
              <a:lumMod val="50000"/>
            </a:schemeClr>
          </a:solidFill>
        </p:spPr>
        <p:txBody>
          <a:bodyPr>
            <a:normAutofit fontScale="70000" lnSpcReduction="20000"/>
          </a:bodyPr>
          <a:lstStyle/>
          <a:p>
            <a:pPr marL="0" lvl="0" indent="0"/>
            <a:r>
              <a:rPr lang="en-US" altLang="zh-TW" sz="6000" dirty="0" smtClean="0"/>
              <a:t>KW2</a:t>
            </a:r>
          </a:p>
          <a:p>
            <a:pPr marL="0" lvl="0" indent="0"/>
            <a:r>
              <a:rPr lang="zh-TW" altLang="zh-HK" sz="6000" dirty="0" smtClean="0"/>
              <a:t>最終</a:t>
            </a:r>
            <a:r>
              <a:rPr lang="zh-TW" altLang="zh-HK" sz="6000" dirty="0"/>
              <a:t>抉擇</a:t>
            </a:r>
            <a:endParaRPr lang="zh-HK" altLang="en-US" sz="6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763688" y="1052736"/>
            <a:ext cx="6336704" cy="72008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4000" dirty="0"/>
              <a:t>「第二層次的意欲」</a:t>
            </a:r>
            <a:endParaRPr lang="zh-HK" altLang="en-US" sz="4000" dirty="0"/>
          </a:p>
        </p:txBody>
      </p:sp>
      <p:sp>
        <p:nvSpPr>
          <p:cNvPr id="2" name="矩形 1"/>
          <p:cNvSpPr/>
          <p:nvPr/>
        </p:nvSpPr>
        <p:spPr>
          <a:xfrm>
            <a:off x="1403648" y="1916833"/>
            <a:ext cx="70851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800" dirty="0"/>
              <a:t>當一項欲望，發生在第二層次，並且在與同層次的欲望、或在與第一層次的欲望衝突中，能有效地導致實際行動的</a:t>
            </a:r>
            <a:endParaRPr lang="zh-HK" altLang="en-US" sz="2800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93226719"/>
              </p:ext>
            </p:extLst>
          </p:nvPr>
        </p:nvGraphicFramePr>
        <p:xfrm>
          <a:off x="1403648" y="3301828"/>
          <a:ext cx="7200800" cy="2967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00" y="2996952"/>
            <a:ext cx="1800200" cy="183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6683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648072" cy="5472608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lvl="0" indent="0"/>
            <a:r>
              <a:rPr lang="en-US" altLang="zh-TW" sz="3200" dirty="0" smtClean="0"/>
              <a:t>KW3</a:t>
            </a:r>
          </a:p>
          <a:p>
            <a:pPr marL="0" lvl="0" indent="0"/>
            <a:r>
              <a:rPr lang="zh-TW" altLang="zh-HK" sz="2400" dirty="0" smtClean="0"/>
              <a:t>意志</a:t>
            </a:r>
            <a:r>
              <a:rPr lang="zh-TW" altLang="zh-HK" sz="2400" dirty="0"/>
              <a:t>是處在甚麼狀態</a:t>
            </a:r>
            <a:endParaRPr lang="zh-HK" altLang="en-US" sz="32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763688" y="1052736"/>
            <a:ext cx="6912768" cy="187220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依據法氏，一個人是否擁有自由意志，取決於他在眾多不同層次的欲望衝突中，他認同於</a:t>
            </a:r>
            <a:r>
              <a:rPr lang="en-US" altLang="zh-HK" dirty="0"/>
              <a:t>(identify)</a:t>
            </a:r>
            <a:r>
              <a:rPr lang="zh-TW" altLang="zh-HK" dirty="0"/>
              <a:t>哪一項</a:t>
            </a:r>
            <a:endParaRPr lang="zh-HK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5524500" cy="29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42018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648072" cy="5472608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lvl="0" indent="0"/>
            <a:r>
              <a:rPr lang="en-US" altLang="zh-TW" sz="3200" dirty="0" smtClean="0"/>
              <a:t>KW3</a:t>
            </a:r>
          </a:p>
          <a:p>
            <a:pPr marL="0" lvl="0" indent="0"/>
            <a:r>
              <a:rPr lang="zh-TW" altLang="zh-HK" sz="2400" dirty="0" smtClean="0"/>
              <a:t>意志</a:t>
            </a:r>
            <a:r>
              <a:rPr lang="zh-TW" altLang="zh-HK" sz="2400" dirty="0"/>
              <a:t>是處在甚麼狀態</a:t>
            </a:r>
            <a:endParaRPr lang="zh-HK" altLang="en-US" sz="32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6688578" y="836712"/>
            <a:ext cx="2131894" cy="108012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sz="4400" dirty="0"/>
              <a:t>「認同</a:t>
            </a:r>
            <a:r>
              <a:rPr lang="zh-TW" altLang="zh-HK" sz="4400" dirty="0" smtClean="0"/>
              <a:t>」</a:t>
            </a:r>
            <a:endParaRPr lang="zh-HK" altLang="en-US" sz="4400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95590816"/>
              </p:ext>
            </p:extLst>
          </p:nvPr>
        </p:nvGraphicFramePr>
        <p:xfrm>
          <a:off x="1043608" y="1412776"/>
          <a:ext cx="7445170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530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42018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648072" cy="5472608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lvl="0" indent="0"/>
            <a:r>
              <a:rPr lang="en-US" altLang="zh-TW" sz="3200" dirty="0" smtClean="0"/>
              <a:t>KW3</a:t>
            </a:r>
          </a:p>
          <a:p>
            <a:pPr marL="0" lvl="0" indent="0"/>
            <a:r>
              <a:rPr lang="zh-TW" altLang="zh-HK" sz="2400" dirty="0" smtClean="0"/>
              <a:t>意志</a:t>
            </a:r>
            <a:r>
              <a:rPr lang="zh-TW" altLang="zh-HK" sz="2400" dirty="0"/>
              <a:t>是處在甚麼狀態</a:t>
            </a:r>
            <a:endParaRPr lang="zh-HK" altLang="en-US" sz="3200" dirty="0"/>
          </a:p>
        </p:txBody>
      </p:sp>
      <p:sp>
        <p:nvSpPr>
          <p:cNvPr id="2" name="矩形 1"/>
          <p:cNvSpPr/>
          <p:nvPr/>
        </p:nvSpPr>
        <p:spPr>
          <a:xfrm>
            <a:off x="1547664" y="1268760"/>
            <a:ext cx="5294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4000" dirty="0">
                <a:solidFill>
                  <a:srgbClr val="FF0000"/>
                </a:solidFill>
              </a:rPr>
              <a:t>「這般這般做才是真正的『我』啊！」</a:t>
            </a:r>
            <a:endParaRPr lang="zh-HK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22721" y="4365104"/>
            <a:ext cx="3264753" cy="175432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TW" altLang="zh-HK" sz="3600" dirty="0">
                <a:solidFill>
                  <a:schemeClr val="tx2"/>
                </a:solidFill>
              </a:rPr>
              <a:t>「那般那般做是真正的『我』所鄙夷的啊！」</a:t>
            </a:r>
            <a:endParaRPr lang="zh-HK" altLang="en-US" sz="36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92199"/>
            <a:ext cx="74580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30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42018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648072" cy="5472608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lvl="0" indent="0"/>
            <a:r>
              <a:rPr lang="en-US" altLang="zh-TW" sz="3200" dirty="0" smtClean="0"/>
              <a:t>KW3</a:t>
            </a:r>
          </a:p>
          <a:p>
            <a:pPr marL="0" lvl="0" indent="0"/>
            <a:r>
              <a:rPr lang="zh-TW" altLang="zh-HK" sz="2400" dirty="0" smtClean="0"/>
              <a:t>意志</a:t>
            </a:r>
            <a:r>
              <a:rPr lang="zh-TW" altLang="zh-HK" sz="2400" dirty="0"/>
              <a:t>是處在甚麼狀態</a:t>
            </a:r>
            <a:endParaRPr lang="zh-HK" altLang="en-US" sz="32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971600" y="1916832"/>
            <a:ext cx="2664296" cy="252028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en-US" altLang="zh-TW" sz="4000" dirty="0" smtClean="0">
                <a:sym typeface="Wingdings" panose="05000000000000000000" pitchFamily="2" charset="2"/>
              </a:rPr>
              <a:t></a:t>
            </a:r>
            <a:r>
              <a:rPr lang="zh-TW" altLang="zh-HK" sz="4000" dirty="0"/>
              <a:t> 「意志是處在甚麼狀態</a:t>
            </a:r>
            <a:r>
              <a:rPr lang="zh-TW" altLang="zh-HK" sz="4000" dirty="0" smtClean="0"/>
              <a:t>」</a:t>
            </a:r>
            <a:r>
              <a:rPr lang="zh-TW" altLang="en-US" sz="4000" dirty="0" smtClean="0"/>
              <a:t> </a:t>
            </a:r>
            <a:endParaRPr lang="zh-HK" altLang="en-US" sz="4000" dirty="0"/>
          </a:p>
        </p:txBody>
      </p:sp>
      <p:sp>
        <p:nvSpPr>
          <p:cNvPr id="8" name="內容版面配置區 11"/>
          <p:cNvSpPr txBox="1">
            <a:spLocks/>
          </p:cNvSpPr>
          <p:nvPr/>
        </p:nvSpPr>
        <p:spPr>
          <a:xfrm>
            <a:off x="6012160" y="2069232"/>
            <a:ext cx="2664296" cy="2520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zh-TW" altLang="zh-HK" sz="4000" dirty="0"/>
              <a:t>一個人是否擁有自由意志</a:t>
            </a:r>
            <a:endParaRPr lang="zh-HK" altLang="en-US" sz="4000" dirty="0"/>
          </a:p>
        </p:txBody>
      </p:sp>
      <p:sp>
        <p:nvSpPr>
          <p:cNvPr id="2" name="等於 1"/>
          <p:cNvSpPr/>
          <p:nvPr/>
        </p:nvSpPr>
        <p:spPr>
          <a:xfrm>
            <a:off x="4211960" y="2852936"/>
            <a:ext cx="1296144" cy="936104"/>
          </a:xfrm>
          <a:prstGeom prst="mathEqual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0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443519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0" y="690954"/>
            <a:ext cx="3995936" cy="5618366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 algn="ctr"/>
            <a:r>
              <a:rPr lang="zh-TW" altLang="zh-HK" sz="3200" dirty="0" smtClean="0">
                <a:solidFill>
                  <a:srgbClr val="FF0000"/>
                </a:solidFill>
              </a:rPr>
              <a:t>意志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marL="355600" indent="-355600">
              <a:buFontTx/>
              <a:buChar char="-"/>
            </a:pPr>
            <a:r>
              <a:rPr lang="zh-TW" altLang="zh-HK" sz="3200" dirty="0" smtClean="0"/>
              <a:t>在</a:t>
            </a:r>
            <a:r>
              <a:rPr lang="en-US" altLang="zh-TW" sz="3200" dirty="0" smtClean="0"/>
              <a:t>Frankfurt</a:t>
            </a:r>
            <a:r>
              <a:rPr lang="zh-TW" altLang="zh-HK" sz="3200" dirty="0" smtClean="0"/>
              <a:t>看來</a:t>
            </a:r>
            <a:r>
              <a:rPr lang="zh-TW" altLang="zh-HK" sz="3200" dirty="0"/>
              <a:t>，是</a:t>
            </a:r>
            <a:r>
              <a:rPr lang="zh-TW" altLang="zh-HK" sz="3200" dirty="0" smtClean="0"/>
              <a:t>由</a:t>
            </a:r>
            <a:r>
              <a:rPr lang="zh-TW" altLang="zh-HK" sz="3200" dirty="0"/>
              <a:t>一個人</a:t>
            </a:r>
            <a:r>
              <a:rPr lang="zh-TW" altLang="zh-HK" sz="3200" dirty="0" smtClean="0"/>
              <a:t>在</a:t>
            </a:r>
            <a:r>
              <a:rPr lang="zh-TW" altLang="zh-HK" sz="3200" dirty="0">
                <a:solidFill>
                  <a:srgbClr val="FF0000"/>
                </a:solidFill>
              </a:rPr>
              <a:t>互相衝突的欲望</a:t>
            </a:r>
            <a:r>
              <a:rPr lang="zh-TW" altLang="zh-HK" sz="3200" dirty="0"/>
              <a:t>的最終抉擇中構成</a:t>
            </a:r>
            <a:r>
              <a:rPr lang="zh-TW" altLang="zh-HK" sz="3200" dirty="0" smtClean="0"/>
              <a:t>的</a:t>
            </a:r>
            <a:endParaRPr lang="en-US" altLang="zh-TW" sz="3200" dirty="0" smtClean="0"/>
          </a:p>
          <a:p>
            <a:pPr marL="355600" indent="-355600">
              <a:buFontTx/>
              <a:buChar char="-"/>
            </a:pPr>
            <a:r>
              <a:rPr lang="zh-TW" altLang="zh-HK" sz="3200" dirty="0" smtClean="0"/>
              <a:t>亦即</a:t>
            </a:r>
            <a:r>
              <a:rPr lang="zh-TW" altLang="zh-HK" sz="3200" dirty="0"/>
              <a:t>是說，一個人的</a:t>
            </a:r>
            <a:r>
              <a:rPr lang="zh-TW" altLang="zh-HK" sz="3200" dirty="0">
                <a:solidFill>
                  <a:srgbClr val="FF0000"/>
                </a:solidFill>
              </a:rPr>
              <a:t>意志是處在甚麼狀態</a:t>
            </a:r>
            <a:r>
              <a:rPr lang="zh-TW" altLang="zh-HK" sz="3200" dirty="0"/>
              <a:t>，取決於他</a:t>
            </a:r>
            <a:r>
              <a:rPr lang="zh-TW" altLang="zh-HK" sz="3200" dirty="0" smtClean="0">
                <a:solidFill>
                  <a:srgbClr val="FF0000"/>
                </a:solidFill>
              </a:rPr>
              <a:t>最</a:t>
            </a:r>
            <a:r>
              <a:rPr lang="zh-TW" altLang="en-US" sz="3200" dirty="0" smtClean="0">
                <a:solidFill>
                  <a:srgbClr val="FF0000"/>
                </a:solidFill>
              </a:rPr>
              <a:t>終</a:t>
            </a:r>
            <a:r>
              <a:rPr lang="zh-TW" altLang="zh-HK" sz="3200" dirty="0" smtClean="0">
                <a:solidFill>
                  <a:srgbClr val="FF0000"/>
                </a:solidFill>
              </a:rPr>
              <a:t>選擇</a:t>
            </a:r>
            <a:r>
              <a:rPr lang="zh-TW" altLang="zh-HK" sz="3200" dirty="0"/>
              <a:t>了將哪一欲望付諸行動。</a:t>
            </a:r>
            <a:endParaRPr lang="zh-HK" alt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690955"/>
            <a:ext cx="2574032" cy="365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50006"/>
            <a:ext cx="5148064" cy="19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68" y="690955"/>
            <a:ext cx="2574032" cy="365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00" y="1628800"/>
            <a:ext cx="4143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9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176689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本講要旨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3888432" cy="2979792"/>
          </a:xfrm>
          <a:solidFill>
            <a:schemeClr val="bg2">
              <a:lumMod val="50000"/>
            </a:schemeClr>
          </a:solidFill>
          <a:scene3d>
            <a:camera prst="isometricRightUp"/>
            <a:lightRig rig="threePt" dir="t"/>
          </a:scene3d>
        </p:spPr>
        <p:txBody>
          <a:bodyPr>
            <a:noAutofit/>
          </a:bodyPr>
          <a:lstStyle/>
          <a:p>
            <a:pPr marL="0" indent="0"/>
            <a:r>
              <a:rPr lang="zh-TW" altLang="zh-HK" sz="7200" dirty="0"/>
              <a:t>意志</a:t>
            </a:r>
            <a:r>
              <a:rPr lang="zh-TW" altLang="zh-HK" sz="7200" dirty="0" smtClean="0"/>
              <a:t>結構的</a:t>
            </a:r>
            <a:r>
              <a:rPr lang="zh-TW" altLang="zh-HK" sz="7200" dirty="0"/>
              <a:t>不定性</a:t>
            </a:r>
            <a:endParaRPr lang="zh-HK" altLang="en-US" sz="72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16016" y="1340768"/>
            <a:ext cx="3760416" cy="2547744"/>
          </a:xfrm>
          <a:solidFill>
            <a:schemeClr val="accent6">
              <a:lumMod val="60000"/>
              <a:lumOff val="40000"/>
            </a:schemeClr>
          </a:solidFill>
          <a:scene3d>
            <a:camera prst="isometricLeftDown"/>
            <a:lightRig rig="threePt" dir="t"/>
          </a:scene3d>
        </p:spPr>
        <p:txBody>
          <a:bodyPr>
            <a:noAutofit/>
          </a:bodyPr>
          <a:lstStyle/>
          <a:p>
            <a:pPr marL="0" indent="0"/>
            <a:r>
              <a:rPr lang="zh-TW" altLang="zh-HK" sz="5400" dirty="0"/>
              <a:t>君子與</a:t>
            </a:r>
            <a:r>
              <a:rPr lang="zh-TW" altLang="zh-HK" sz="5400" dirty="0" smtClean="0"/>
              <a:t>小人身份</a:t>
            </a:r>
            <a:r>
              <a:rPr lang="zh-TW" altLang="en-US" sz="5400" dirty="0" smtClean="0"/>
              <a:t>的動態關係</a:t>
            </a:r>
            <a:endParaRPr lang="zh-HK" altLang="en-US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89040"/>
            <a:ext cx="4314825" cy="24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7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28146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836860" y="836712"/>
            <a:ext cx="3040336" cy="53152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en-US" dirty="0" smtClean="0"/>
              <a:t>你可能會問</a:t>
            </a:r>
            <a:r>
              <a:rPr lang="en-US" altLang="zh-TW" dirty="0" smtClean="0"/>
              <a:t>…</a:t>
            </a:r>
            <a:endParaRPr lang="zh-HK" altLang="en-US" dirty="0"/>
          </a:p>
        </p:txBody>
      </p:sp>
      <p:sp>
        <p:nvSpPr>
          <p:cNvPr id="2" name="矩形 1"/>
          <p:cNvSpPr/>
          <p:nvPr/>
        </p:nvSpPr>
        <p:spPr>
          <a:xfrm>
            <a:off x="395536" y="1690961"/>
            <a:ext cx="480131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TW" altLang="zh-HK" sz="3600" dirty="0"/>
              <a:t>擁有「第二層次意欲」</a:t>
            </a:r>
            <a:endParaRPr lang="zh-HK" alt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6348978" y="1340768"/>
            <a:ext cx="223651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TW" altLang="zh-HK" sz="4000" dirty="0"/>
              <a:t>自由意志</a:t>
            </a:r>
            <a:endParaRPr lang="zh-HK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179512" y="5431996"/>
            <a:ext cx="2697073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zh-HK" sz="3600" dirty="0"/>
              <a:t>君子與小人</a:t>
            </a:r>
            <a:endParaRPr lang="zh-HK" alt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8528"/>
            <a:ext cx="6662175" cy="285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948593" y="5568999"/>
            <a:ext cx="286524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zh-HK" sz="3600" dirty="0"/>
              <a:t>君子與小人</a:t>
            </a:r>
            <a:endParaRPr lang="zh-HK" altLang="en-US" sz="3600" dirty="0"/>
          </a:p>
        </p:txBody>
      </p:sp>
      <p:sp>
        <p:nvSpPr>
          <p:cNvPr id="13" name="矩形 12"/>
          <p:cNvSpPr/>
          <p:nvPr/>
        </p:nvSpPr>
        <p:spPr>
          <a:xfrm>
            <a:off x="5841115" y="5447514"/>
            <a:ext cx="286524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zh-HK" sz="3600" dirty="0"/>
              <a:t>君子與小人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74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28146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240360" cy="1035576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sz="6000" dirty="0"/>
              <a:t>論述策略</a:t>
            </a:r>
            <a:endParaRPr lang="zh-HK" altLang="en-US" sz="6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251520" y="2780928"/>
            <a:ext cx="4392488" cy="252028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en-US" altLang="zh-TW" dirty="0" smtClean="0"/>
              <a:t>1.</a:t>
            </a:r>
            <a:r>
              <a:rPr lang="zh-TW" altLang="zh-HK" dirty="0"/>
              <a:t>法氏「人格理論」中「順欲者」怎樣異於「具人格的人</a:t>
            </a:r>
            <a:r>
              <a:rPr lang="zh-TW" altLang="zh-HK" dirty="0" smtClean="0"/>
              <a:t>」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2.</a:t>
            </a:r>
            <a:r>
              <a:rPr lang="zh-TW" altLang="zh-HK" dirty="0"/>
              <a:t>將「人」分為四個等次</a:t>
            </a:r>
            <a:endParaRPr lang="zh-HK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05" y="1362075"/>
            <a:ext cx="39052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28146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755576" y="836712"/>
            <a:ext cx="3384376" cy="675536"/>
          </a:xfrm>
          <a:solidFill>
            <a:schemeClr val="bg2">
              <a:lumMod val="50000"/>
            </a:schemeClr>
          </a:solidFill>
        </p:spPr>
        <p:txBody>
          <a:bodyPr>
            <a:normAutofit fontScale="92500"/>
          </a:bodyPr>
          <a:lstStyle/>
          <a:p>
            <a:pPr marL="0" indent="0"/>
            <a:r>
              <a:rPr lang="zh-TW" altLang="zh-HK" dirty="0"/>
              <a:t>順欲</a:t>
            </a:r>
            <a:r>
              <a:rPr lang="zh-TW" altLang="zh-HK" dirty="0" smtClean="0"/>
              <a:t>者</a:t>
            </a:r>
            <a:r>
              <a:rPr lang="en-US" altLang="zh-TW" dirty="0" smtClean="0"/>
              <a:t>VS</a:t>
            </a:r>
            <a:r>
              <a:rPr lang="zh-TW" altLang="zh-HK" dirty="0" smtClean="0"/>
              <a:t>具</a:t>
            </a:r>
            <a:r>
              <a:rPr lang="zh-TW" altLang="zh-HK" dirty="0"/>
              <a:t>人格的人</a:t>
            </a:r>
            <a:endParaRPr lang="zh-HK" altLang="en-US" dirty="0"/>
          </a:p>
        </p:txBody>
      </p:sp>
      <p:sp>
        <p:nvSpPr>
          <p:cNvPr id="2" name="橢圓 1"/>
          <p:cNvSpPr/>
          <p:nvPr/>
        </p:nvSpPr>
        <p:spPr>
          <a:xfrm>
            <a:off x="1043608" y="1772816"/>
            <a:ext cx="2952328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solidFill>
                  <a:schemeClr val="tx1"/>
                </a:solidFill>
              </a:rPr>
              <a:t>Homo sapiens</a:t>
            </a:r>
            <a:endParaRPr lang="zh-HK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不等於 2"/>
          <p:cNvSpPr/>
          <p:nvPr/>
        </p:nvSpPr>
        <p:spPr>
          <a:xfrm>
            <a:off x="4427984" y="2744924"/>
            <a:ext cx="1584176" cy="504056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28184" y="1916832"/>
            <a:ext cx="2664296" cy="2160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4400" dirty="0" smtClean="0"/>
              <a:t>PERSONS</a:t>
            </a:r>
            <a:endParaRPr lang="zh-HK" altLang="en-US" sz="4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09" y="3933056"/>
            <a:ext cx="2876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28146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95536" y="908720"/>
            <a:ext cx="3528392" cy="1179592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「人格理論」的要旨，是要區分兩種人出來</a:t>
            </a:r>
            <a:endParaRPr lang="zh-HK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725653251"/>
              </p:ext>
            </p:extLst>
          </p:nvPr>
        </p:nvGraphicFramePr>
        <p:xfrm>
          <a:off x="395536" y="2132856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4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28146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672408" cy="1035576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「順欲者</a:t>
            </a:r>
            <a:r>
              <a:rPr lang="zh-TW" altLang="zh-HK" dirty="0" smtClean="0"/>
              <a:t>」</a:t>
            </a:r>
            <a:r>
              <a:rPr lang="en-US" altLang="zh-HK" dirty="0"/>
              <a:t>(wanton)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4120456" cy="398790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zh-TW" altLang="zh-HK" dirty="0" smtClean="0"/>
              <a:t>在</a:t>
            </a:r>
            <a:r>
              <a:rPr lang="zh-TW" altLang="zh-HK" dirty="0"/>
              <a:t>欲望面前，完全發揮不出具自由意志的行動</a:t>
            </a:r>
            <a:r>
              <a:rPr lang="zh-TW" altLang="zh-HK" dirty="0" smtClean="0"/>
              <a:t>來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/>
              <a:t>順欲而</a:t>
            </a:r>
            <a:r>
              <a:rPr lang="zh-TW" altLang="zh-HK" dirty="0" smtClean="0"/>
              <a:t>為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/>
              <a:t>率性而</a:t>
            </a:r>
            <a:r>
              <a:rPr lang="zh-TW" altLang="zh-HK" dirty="0" smtClean="0"/>
              <a:t>行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/>
              <a:t>行屍走肉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/>
              <a:t>欲望誘之向東則向東，引之向西則向</a:t>
            </a:r>
            <a:r>
              <a:rPr lang="zh-TW" altLang="zh-HK" dirty="0" smtClean="0"/>
              <a:t>西</a:t>
            </a:r>
            <a:endParaRPr lang="en-US" altLang="zh-TW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348881"/>
            <a:ext cx="3456384" cy="387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618892" y="5229200"/>
            <a:ext cx="4089532" cy="107721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sz="3200" dirty="0"/>
              <a:t>徒具生物學意義的「人」的外表</a:t>
            </a:r>
            <a:endParaRPr lang="zh-HK" altLang="en-US" sz="3200" dirty="0"/>
          </a:p>
        </p:txBody>
      </p:sp>
      <p:sp>
        <p:nvSpPr>
          <p:cNvPr id="3" name="弧形向右箭號 2"/>
          <p:cNvSpPr/>
          <p:nvPr/>
        </p:nvSpPr>
        <p:spPr>
          <a:xfrm>
            <a:off x="3923928" y="3717032"/>
            <a:ext cx="576064" cy="1944216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28146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168352" cy="1899672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dirty="0"/>
              <a:t>吸毒</a:t>
            </a:r>
            <a:r>
              <a:rPr lang="zh-TW" altLang="zh-HK" dirty="0" smtClean="0"/>
              <a:t>者</a:t>
            </a:r>
            <a:r>
              <a:rPr lang="zh-TW" altLang="en-US" dirty="0" smtClean="0"/>
              <a:t>的</a:t>
            </a:r>
            <a:r>
              <a:rPr lang="zh-TW" altLang="zh-HK" dirty="0" smtClean="0"/>
              <a:t>例</a:t>
            </a:r>
            <a:r>
              <a:rPr lang="zh-TW" altLang="en-US" dirty="0" smtClean="0"/>
              <a:t>子：</a:t>
            </a:r>
            <a:endParaRPr lang="en-US" altLang="zh-TW" dirty="0" smtClean="0"/>
          </a:p>
          <a:p>
            <a:pPr marL="0" indent="0"/>
            <a:r>
              <a:rPr lang="zh-TW" altLang="zh-HK" dirty="0"/>
              <a:t>雖深受毒癮煎熬，也曾想過戒掉毒癮</a:t>
            </a:r>
            <a:endParaRPr lang="en-US" altLang="zh-TW" dirty="0" smtClean="0"/>
          </a:p>
          <a:p>
            <a:pPr marL="0" indent="0"/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395536" y="3842216"/>
            <a:ext cx="3600400" cy="201622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dirty="0"/>
              <a:t>毒癮發作時，他便順性而為，以</a:t>
            </a:r>
            <a:r>
              <a:rPr lang="zh-TW" altLang="zh-HK" dirty="0">
                <a:solidFill>
                  <a:srgbClr val="FF0000"/>
                </a:solidFill>
              </a:rPr>
              <a:t>無可無不可的態度</a:t>
            </a:r>
            <a:r>
              <a:rPr lang="zh-TW" altLang="zh-HK" dirty="0"/>
              <a:t>，照吸如儀</a:t>
            </a:r>
            <a:endParaRPr lang="zh-HK" alt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05" y="981075"/>
            <a:ext cx="35623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789464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744416" cy="747544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兩項「第一層次欲望」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74205" y="4437112"/>
            <a:ext cx="3788762" cy="168364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en-US" altLang="zh-TW" dirty="0" smtClean="0"/>
              <a:t>2.</a:t>
            </a:r>
            <a:r>
              <a:rPr lang="zh-TW" altLang="en-US" dirty="0" smtClean="0"/>
              <a:t> </a:t>
            </a:r>
            <a:r>
              <a:rPr lang="zh-TW" altLang="zh-HK" dirty="0" smtClean="0"/>
              <a:t>就</a:t>
            </a:r>
            <a:r>
              <a:rPr lang="zh-TW" altLang="zh-HK" dirty="0"/>
              <a:t>他飽受毒癮煎熬而想戒掉毒癮而言：「不想吸毒」</a:t>
            </a:r>
            <a:endParaRPr lang="zh-HK" altLang="en-US" dirty="0"/>
          </a:p>
        </p:txBody>
      </p:sp>
      <p:sp>
        <p:nvSpPr>
          <p:cNvPr id="2" name="矩形 1"/>
          <p:cNvSpPr/>
          <p:nvPr/>
        </p:nvSpPr>
        <p:spPr>
          <a:xfrm>
            <a:off x="1907704" y="2296343"/>
            <a:ext cx="4572000" cy="156966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r>
              <a:rPr lang="en-US" altLang="zh-TW" sz="3200" dirty="0" smtClean="0"/>
              <a:t>1.</a:t>
            </a:r>
            <a:r>
              <a:rPr lang="zh-TW" altLang="en-US" sz="3200" dirty="0" smtClean="0"/>
              <a:t> </a:t>
            </a:r>
            <a:r>
              <a:rPr lang="zh-TW" altLang="zh-HK" sz="3200" dirty="0" smtClean="0"/>
              <a:t>就</a:t>
            </a:r>
            <a:r>
              <a:rPr lang="zh-TW" altLang="zh-HK" sz="3200" dirty="0"/>
              <a:t>他毒癮發作及身為長期吸毒者而言：「想吸毒」</a:t>
            </a:r>
            <a:endParaRPr lang="zh-HK" altLang="en-US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1" y="3887101"/>
            <a:ext cx="3525519" cy="235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3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789464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024336" cy="675536"/>
          </a:xfrm>
          <a:solidFill>
            <a:schemeClr val="bg2">
              <a:lumMod val="50000"/>
            </a:schemeClr>
          </a:solidFill>
        </p:spPr>
        <p:txBody>
          <a:bodyPr>
            <a:normAutofit fontScale="92500"/>
          </a:bodyPr>
          <a:lstStyle/>
          <a:p>
            <a:pPr marL="0" indent="0"/>
            <a:r>
              <a:rPr lang="zh-TW" altLang="zh-HK" dirty="0"/>
              <a:t>無可無不可的態度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276376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457200" indent="-457200">
              <a:buFontTx/>
              <a:buChar char="-"/>
            </a:pPr>
            <a:r>
              <a:rPr lang="zh-TW" altLang="zh-HK" sz="3200" dirty="0" smtClean="0"/>
              <a:t>沒有</a:t>
            </a:r>
            <a:r>
              <a:rPr lang="zh-TW" altLang="zh-HK" sz="3200" dirty="0"/>
              <a:t>形成過任何的「第二層次欲望</a:t>
            </a:r>
            <a:r>
              <a:rPr lang="zh-TW" altLang="zh-HK" sz="3200" dirty="0" smtClean="0"/>
              <a:t>」</a:t>
            </a:r>
            <a:r>
              <a:rPr lang="en-US" altLang="zh-TW" sz="3200" dirty="0" smtClean="0"/>
              <a:t>(desire)</a:t>
            </a:r>
          </a:p>
          <a:p>
            <a:pPr marL="457200" indent="-457200">
              <a:buFontTx/>
              <a:buChar char="-"/>
            </a:pPr>
            <a:r>
              <a:rPr lang="zh-TW" altLang="zh-HK" sz="3200" dirty="0" smtClean="0"/>
              <a:t>更</a:t>
            </a:r>
            <a:r>
              <a:rPr lang="zh-TW" altLang="zh-HK" sz="3200" dirty="0"/>
              <a:t>遑論「第二層次意欲</a:t>
            </a:r>
            <a:r>
              <a:rPr lang="zh-TW" altLang="zh-HK" sz="3200" dirty="0" smtClean="0"/>
              <a:t>」</a:t>
            </a:r>
            <a:r>
              <a:rPr lang="en-US" altLang="zh-TW" sz="3200" dirty="0" smtClean="0"/>
              <a:t>(volition)</a:t>
            </a:r>
            <a:endParaRPr lang="zh-HK" altLang="en-US" sz="3200" dirty="0"/>
          </a:p>
        </p:txBody>
      </p:sp>
      <p:sp>
        <p:nvSpPr>
          <p:cNvPr id="2" name="弧形向右箭號 1"/>
          <p:cNvSpPr/>
          <p:nvPr/>
        </p:nvSpPr>
        <p:spPr>
          <a:xfrm rot="18451380">
            <a:off x="1016391" y="2254239"/>
            <a:ext cx="2376264" cy="346321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789464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528392" cy="1827664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4000" dirty="0"/>
              <a:t>一個具有「人格」的</a:t>
            </a:r>
            <a:r>
              <a:rPr lang="zh-TW" altLang="zh-HK" sz="4000" dirty="0" smtClean="0"/>
              <a:t>人</a:t>
            </a:r>
            <a:endParaRPr lang="zh-HK" altLang="en-US" sz="4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644008" y="4005064"/>
            <a:ext cx="4248472" cy="19442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sz="4400" dirty="0"/>
              <a:t>擁有「第二層次意欲</a:t>
            </a:r>
            <a:r>
              <a:rPr lang="zh-TW" altLang="zh-HK" sz="4400" dirty="0" smtClean="0"/>
              <a:t>」</a:t>
            </a:r>
            <a:r>
              <a:rPr lang="zh-TW" altLang="zh-HK" sz="4400" dirty="0"/>
              <a:t>的</a:t>
            </a:r>
            <a:r>
              <a:rPr lang="zh-TW" altLang="zh-HK" sz="4400" dirty="0" smtClean="0"/>
              <a:t>人</a:t>
            </a:r>
            <a:endParaRPr lang="zh-HK" altLang="en-US" sz="4400" dirty="0"/>
          </a:p>
        </p:txBody>
      </p:sp>
      <p:sp>
        <p:nvSpPr>
          <p:cNvPr id="2" name="等於 1"/>
          <p:cNvSpPr/>
          <p:nvPr/>
        </p:nvSpPr>
        <p:spPr>
          <a:xfrm>
            <a:off x="1835696" y="4077072"/>
            <a:ext cx="2304256" cy="93610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728146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456384" cy="1179592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0" indent="0"/>
            <a:r>
              <a:rPr lang="zh-TW" altLang="zh-HK" dirty="0"/>
              <a:t>「第二層次意欲」的定義，必然涵蘊著：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506802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en-US" altLang="zh-HK" dirty="0" smtClean="0"/>
              <a:t>1.</a:t>
            </a:r>
            <a:r>
              <a:rPr lang="zh-TW" altLang="zh-HK" dirty="0"/>
              <a:t>擁有「第二層次意欲」的人，必同時擁有「第二層次欲望</a:t>
            </a:r>
            <a:r>
              <a:rPr lang="zh-TW" altLang="zh-HK" dirty="0" smtClean="0"/>
              <a:t>」</a:t>
            </a:r>
            <a:endParaRPr lang="en-US" altLang="zh-TW" dirty="0" smtClean="0"/>
          </a:p>
          <a:p>
            <a:pPr marL="0" indent="0"/>
            <a:r>
              <a:rPr lang="en-US" altLang="zh-HK" dirty="0" smtClean="0"/>
              <a:t>2.</a:t>
            </a:r>
            <a:r>
              <a:rPr lang="zh-TW" altLang="zh-HK" dirty="0"/>
              <a:t>此人必經歷過欲望的</a:t>
            </a:r>
            <a:r>
              <a:rPr lang="zh-TW" altLang="zh-HK" dirty="0" smtClean="0"/>
              <a:t>衝突</a:t>
            </a:r>
            <a:endParaRPr lang="en-US" altLang="zh-TW" dirty="0" smtClean="0"/>
          </a:p>
          <a:p>
            <a:pPr marL="0" indent="0"/>
            <a:r>
              <a:rPr lang="en-US" altLang="zh-HK" dirty="0" smtClean="0"/>
              <a:t>3.</a:t>
            </a:r>
            <a:r>
              <a:rPr lang="zh-TW" altLang="zh-HK" dirty="0"/>
              <a:t>以「認同」於衝突中其一的</a:t>
            </a:r>
            <a:r>
              <a:rPr lang="zh-TW" altLang="zh-HK" dirty="0" smtClean="0"/>
              <a:t>欲望</a:t>
            </a:r>
            <a:r>
              <a:rPr lang="zh-TW" altLang="en-US" dirty="0" smtClean="0"/>
              <a:t>，</a:t>
            </a:r>
            <a:r>
              <a:rPr lang="zh-TW" altLang="zh-HK" dirty="0"/>
              <a:t>來體現了他的自由</a:t>
            </a:r>
            <a:r>
              <a:rPr lang="zh-TW" altLang="zh-HK" dirty="0" smtClean="0"/>
              <a:t>意志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4.</a:t>
            </a:r>
            <a:r>
              <a:rPr lang="zh-TW" altLang="zh-HK" dirty="0"/>
              <a:t>他以實際行動執行了他「第二層次意欲」的決定</a:t>
            </a:r>
            <a:endParaRPr lang="zh-HK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2575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89859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本講要旨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2088232" cy="2043688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en-US" altLang="zh-HK" dirty="0" smtClean="0"/>
              <a:t>Harry Frankfurt</a:t>
            </a:r>
            <a:r>
              <a:rPr lang="en-US" altLang="zh-TW" dirty="0" smtClean="0"/>
              <a:t>:</a:t>
            </a:r>
          </a:p>
          <a:p>
            <a:pPr marL="0" indent="0"/>
            <a:r>
              <a:rPr lang="zh-TW" altLang="zh-HK" dirty="0"/>
              <a:t>「意志層次化結構理論」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2987824" y="1124744"/>
            <a:ext cx="3045453" cy="187220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認同於不同層次的欲望，是君子與小人身份得以成立的必要條件</a:t>
            </a:r>
            <a:endParaRPr lang="zh-HK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362151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23" y="3429000"/>
            <a:ext cx="2724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315507" y="1127564"/>
            <a:ext cx="2686566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HK" sz="2400" dirty="0"/>
              <a:t>闡釋傳統儒家「內省」、「求其放心」、「陷溺」、「正其不正以歸於正」等工夫論與意志機制的關係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9039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0049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764704"/>
            <a:ext cx="8064896" cy="108012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en-US" dirty="0" smtClean="0"/>
              <a:t>為要</a:t>
            </a:r>
            <a:r>
              <a:rPr lang="zh-TW" altLang="zh-HK" dirty="0" smtClean="0"/>
              <a:t>窮盡兩者</a:t>
            </a:r>
            <a:r>
              <a:rPr lang="zh-TW" altLang="zh-HK" dirty="0"/>
              <a:t>自身內部的細微</a:t>
            </a:r>
            <a:r>
              <a:rPr lang="zh-TW" altLang="zh-HK" dirty="0" smtClean="0"/>
              <a:t>差異</a:t>
            </a:r>
            <a:r>
              <a:rPr lang="zh-TW" altLang="en-US" dirty="0" smtClean="0"/>
              <a:t>，今</a:t>
            </a:r>
            <a:r>
              <a:rPr lang="zh-TW" altLang="zh-HK" dirty="0"/>
              <a:t>依法氏理論的原精神</a:t>
            </a:r>
            <a:r>
              <a:rPr lang="zh-TW" altLang="zh-HK" dirty="0" smtClean="0"/>
              <a:t>，</a:t>
            </a:r>
            <a:r>
              <a:rPr lang="zh-TW" altLang="zh-HK" dirty="0"/>
              <a:t>細分為兩種子類，總共構成四種人</a:t>
            </a:r>
            <a:endParaRPr lang="zh-HK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639553992"/>
              </p:ext>
            </p:extLst>
          </p:nvPr>
        </p:nvGraphicFramePr>
        <p:xfrm>
          <a:off x="1475656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0049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8309266" cy="936104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lvl="1" indent="0" algn="ctr">
              <a:spcBef>
                <a:spcPts val="800"/>
              </a:spcBef>
              <a:buClrTx/>
              <a:buNone/>
            </a:pPr>
            <a:r>
              <a:rPr lang="zh-TW" altLang="zh-HK" sz="4800" dirty="0"/>
              <a:t>四個與偷窺習慣有關的</a:t>
            </a:r>
            <a:r>
              <a:rPr lang="zh-TW" altLang="zh-HK" sz="4800" dirty="0" smtClean="0"/>
              <a:t>人</a:t>
            </a:r>
            <a:endParaRPr lang="zh-TW" altLang="zh-HK" sz="4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48880"/>
            <a:ext cx="249001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31242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18520"/>
            <a:ext cx="249001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0049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634411321"/>
              </p:ext>
            </p:extLst>
          </p:nvPr>
        </p:nvGraphicFramePr>
        <p:xfrm>
          <a:off x="323528" y="1052736"/>
          <a:ext cx="8328248" cy="521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0049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zh-TW" altLang="zh-HK" sz="3600" dirty="0"/>
              <a:t>法蘭克福人格理論內容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8987"/>
              </p:ext>
            </p:extLst>
          </p:nvPr>
        </p:nvGraphicFramePr>
        <p:xfrm>
          <a:off x="251522" y="908719"/>
          <a:ext cx="8712966" cy="5544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6"/>
                <a:gridCol w="2520280"/>
                <a:gridCol w="1008112"/>
                <a:gridCol w="936104"/>
                <a:gridCol w="1152128"/>
                <a:gridCol w="648072"/>
                <a:gridCol w="864096"/>
                <a:gridCol w="1152128"/>
              </a:tblGrid>
              <a:tr h="1034297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特徵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第一層次欲望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第二層次欲望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第二層次意欲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行動自由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意志自由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順欲者</a:t>
                      </a:r>
                      <a:r>
                        <a:rPr lang="en-US" sz="1800" kern="100">
                          <a:effectLst/>
                        </a:rPr>
                        <a:t>/</a:t>
                      </a:r>
                      <a:r>
                        <a:rPr lang="zh-TW" sz="1800" kern="100">
                          <a:effectLst/>
                        </a:rPr>
                        <a:t>具人格的人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</a:tr>
              <a:tr h="775723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第一個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率性而行，隨欲而行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dirty="0" smtClean="0">
                          <a:effectLst/>
                          <a:sym typeface="Wingdings 2"/>
                        </a:rPr>
                        <a:t></a:t>
                      </a:r>
                      <a:endParaRPr lang="zh-TW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altLang="zh-TW" sz="5400" kern="100" dirty="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X</a:t>
                      </a:r>
                      <a:endParaRPr lang="zh-TW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altLang="zh-TW" sz="5400" kern="10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X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altLang="zh-TW" sz="5400" kern="10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X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純粹的順欲者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</a:tr>
              <a:tr h="129287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第二個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有內心掙扎，但意志薄弱，流於隨欲而行，是典型的泛泛眾生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dirty="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altLang="zh-TW" sz="5400" kern="100" dirty="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X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dirty="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altLang="zh-TW" sz="5400" kern="100" dirty="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X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不純粹的順欲者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</a:tr>
              <a:tr h="103429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第三個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有內心掙扎，但意志力強，對欲望有控制能力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dirty="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具人格的人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</a:tr>
              <a:tr h="1297209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第四個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從心所欲而能不逾矩，無內心掙扎，對欲望具壓倒性的控制能力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altLang="en-US" sz="5400" kern="100" dirty="0" smtClean="0">
                          <a:effectLst/>
                          <a:sym typeface="Wingdings 2"/>
                        </a:rPr>
                        <a:t></a:t>
                      </a:r>
                      <a:endParaRPr lang="zh-TW" altLang="zh-HK" sz="5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具有高級人格的人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1529" marR="6152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451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07504" y="980728"/>
            <a:ext cx="2592288" cy="1152128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此</a:t>
            </a:r>
            <a:r>
              <a:rPr lang="zh-TW" altLang="zh-HK" dirty="0" smtClean="0"/>
              <a:t>節</a:t>
            </a:r>
            <a:r>
              <a:rPr lang="zh-TW" altLang="en-US" dirty="0"/>
              <a:t>要</a:t>
            </a:r>
            <a:r>
              <a:rPr lang="zh-TW" altLang="zh-HK" dirty="0" smtClean="0"/>
              <a:t>解答</a:t>
            </a:r>
            <a:r>
              <a:rPr lang="zh-TW" altLang="zh-HK" dirty="0"/>
              <a:t>幾個問題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3347864" y="1052736"/>
            <a:ext cx="5652120" cy="5184576"/>
          </a:xfrm>
          <a:solidFill>
            <a:srgbClr val="FF0000"/>
          </a:solidFill>
        </p:spPr>
        <p:txBody>
          <a:bodyPr>
            <a:noAutofit/>
          </a:bodyPr>
          <a:lstStyle/>
          <a:p>
            <a:pPr marL="0" indent="0"/>
            <a:r>
              <a:rPr lang="en-US" altLang="zh-TW" sz="3200" dirty="0" smtClean="0"/>
              <a:t>1.</a:t>
            </a:r>
            <a:r>
              <a:rPr lang="zh-TW" altLang="zh-HK" sz="3200" dirty="0"/>
              <a:t>甚麼是君子與小人的</a:t>
            </a:r>
            <a:r>
              <a:rPr lang="zh-TW" altLang="zh-HK" sz="3200" dirty="0" smtClean="0"/>
              <a:t>必要條件</a:t>
            </a:r>
            <a:endParaRPr lang="en-US" altLang="zh-TW" sz="3200" dirty="0" smtClean="0"/>
          </a:p>
          <a:p>
            <a:pPr marL="0" indent="0"/>
            <a:r>
              <a:rPr lang="en-US" altLang="zh-TW" sz="3200" dirty="0" smtClean="0"/>
              <a:t>2.</a:t>
            </a:r>
            <a:r>
              <a:rPr lang="zh-TW" altLang="zh-HK" sz="3200" dirty="0"/>
              <a:t>為甚麼我們認為君子與</a:t>
            </a:r>
            <a:r>
              <a:rPr lang="zh-TW" altLang="zh-HK" sz="3200" dirty="0" smtClean="0"/>
              <a:t>小人恆</a:t>
            </a:r>
            <a:r>
              <a:rPr lang="zh-TW" altLang="zh-HK" sz="3200" dirty="0"/>
              <a:t>處於動態關係</a:t>
            </a:r>
            <a:r>
              <a:rPr lang="zh-TW" altLang="zh-HK" sz="3200" dirty="0" smtClean="0"/>
              <a:t>當中</a:t>
            </a:r>
            <a:r>
              <a:rPr lang="en-US" altLang="zh-TW" sz="3200" dirty="0" smtClean="0"/>
              <a:t>(</a:t>
            </a:r>
            <a:r>
              <a:rPr lang="zh-TW" altLang="zh-HK" sz="3200" dirty="0" smtClean="0"/>
              <a:t>即</a:t>
            </a:r>
            <a:r>
              <a:rPr lang="zh-TW" altLang="zh-HK" sz="3200" dirty="0"/>
              <a:t>君子可以為小人，小人可以為</a:t>
            </a:r>
            <a:r>
              <a:rPr lang="zh-TW" altLang="zh-HK" sz="3200" dirty="0" smtClean="0"/>
              <a:t>君子</a:t>
            </a:r>
            <a:r>
              <a:rPr lang="en-US" altLang="zh-TW" sz="3200" dirty="0" smtClean="0"/>
              <a:t>)</a:t>
            </a:r>
          </a:p>
          <a:p>
            <a:pPr marL="0" indent="0"/>
            <a:r>
              <a:rPr lang="en-US" altLang="zh-TW" sz="3200" dirty="0" smtClean="0"/>
              <a:t>3.</a:t>
            </a:r>
            <a:r>
              <a:rPr lang="zh-TW" altLang="zh-HK" sz="3200" dirty="0"/>
              <a:t>君子與小人</a:t>
            </a:r>
            <a:r>
              <a:rPr lang="zh-TW" altLang="zh-HK" sz="3200" dirty="0" smtClean="0"/>
              <a:t>的</a:t>
            </a:r>
            <a:r>
              <a:rPr lang="zh-TW" altLang="zh-HK" sz="3200" dirty="0"/>
              <a:t>動態身份與「內省」有甚麼</a:t>
            </a:r>
            <a:r>
              <a:rPr lang="zh-TW" altLang="zh-HK" sz="3200" dirty="0" smtClean="0"/>
              <a:t>關係</a:t>
            </a:r>
            <a:endParaRPr lang="en-US" altLang="zh-TW" sz="3200" dirty="0" smtClean="0"/>
          </a:p>
          <a:p>
            <a:pPr marL="0" indent="0"/>
            <a:r>
              <a:rPr lang="en-US" altLang="zh-TW" sz="3200" dirty="0" smtClean="0"/>
              <a:t>4.</a:t>
            </a:r>
            <a:r>
              <a:rPr lang="zh-TW" altLang="zh-HK" sz="3200" dirty="0"/>
              <a:t>孟子之「求」、「陷溺」，以及王陽明之「正」，到底是甚麼意思</a:t>
            </a:r>
            <a:endParaRPr lang="zh-HK" altLang="en-US" sz="3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36912"/>
            <a:ext cx="299763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22690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5398828"/>
              </p:ext>
            </p:extLst>
          </p:nvPr>
        </p:nvGraphicFramePr>
        <p:xfrm>
          <a:off x="611560" y="1096963"/>
          <a:ext cx="7848228" cy="4995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17168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128384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052736"/>
            <a:ext cx="6624736" cy="1296144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/>
            <a:r>
              <a:rPr lang="zh-TW" altLang="en-US" dirty="0" smtClean="0"/>
              <a:t>兩者</a:t>
            </a:r>
            <a:r>
              <a:rPr lang="zh-TW" altLang="zh-HK" dirty="0" smtClean="0"/>
              <a:t>共同特徵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 algn="ctr"/>
            <a:r>
              <a:rPr lang="zh-TW" altLang="zh-HK" dirty="0" smtClean="0"/>
              <a:t>缺乏</a:t>
            </a:r>
            <a:r>
              <a:rPr lang="zh-TW" altLang="zh-HK" dirty="0"/>
              <a:t>意志自由</a:t>
            </a:r>
            <a:endParaRPr lang="zh-HK" altLang="en-US" dirty="0"/>
          </a:p>
        </p:txBody>
      </p:sp>
      <p:sp>
        <p:nvSpPr>
          <p:cNvPr id="2" name="矩形 1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5832647" cy="411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5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128384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052736"/>
            <a:ext cx="7128792" cy="720080"/>
          </a:xfrm>
          <a:solidFill>
            <a:schemeClr val="bg2">
              <a:lumMod val="5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zh-TW" altLang="zh-HK" dirty="0"/>
              <a:t>一個人缺乏意志自由時，當而且僅當他：</a:t>
            </a:r>
          </a:p>
          <a:p>
            <a:pPr marL="0" indent="0"/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611560" y="1988840"/>
            <a:ext cx="7848872" cy="410445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pPr lvl="0"/>
            <a:r>
              <a:rPr lang="en-US" altLang="zh-TW" dirty="0" smtClean="0"/>
              <a:t>(1)</a:t>
            </a:r>
            <a:r>
              <a:rPr lang="zh-TW" altLang="en-US" dirty="0" smtClean="0"/>
              <a:t> </a:t>
            </a:r>
            <a:r>
              <a:rPr lang="zh-TW" altLang="zh-HK" dirty="0" smtClean="0"/>
              <a:t>有</a:t>
            </a:r>
            <a:r>
              <a:rPr lang="zh-TW" altLang="zh-HK" dirty="0"/>
              <a:t>第一層次欲望</a:t>
            </a:r>
          </a:p>
          <a:p>
            <a:pPr lvl="0"/>
            <a:r>
              <a:rPr lang="en-US" altLang="zh-TW" dirty="0" smtClean="0"/>
              <a:t>(2)</a:t>
            </a:r>
            <a:r>
              <a:rPr lang="zh-TW" altLang="en-US" dirty="0" smtClean="0"/>
              <a:t> </a:t>
            </a:r>
            <a:r>
              <a:rPr lang="zh-TW" altLang="zh-HK" dirty="0" smtClean="0"/>
              <a:t>有</a:t>
            </a:r>
            <a:r>
              <a:rPr lang="zh-TW" altLang="zh-HK" dirty="0"/>
              <a:t>或者沒有第二層次欲望</a:t>
            </a:r>
          </a:p>
          <a:p>
            <a:pPr marL="892175" indent="-536575"/>
            <a:r>
              <a:rPr lang="en-US" altLang="zh-HK" dirty="0" smtClean="0"/>
              <a:t>(</a:t>
            </a:r>
            <a:r>
              <a:rPr lang="en-US" altLang="zh-HK" dirty="0"/>
              <a:t>2a) </a:t>
            </a:r>
            <a:r>
              <a:rPr lang="zh-TW" altLang="zh-HK" dirty="0"/>
              <a:t>若有，其第二層次欲望，會或者不會與第一層次欲望發生衝突</a:t>
            </a:r>
          </a:p>
          <a:p>
            <a:r>
              <a:rPr lang="en-US" altLang="zh-HK" dirty="0" smtClean="0"/>
              <a:t>		(</a:t>
            </a:r>
            <a:r>
              <a:rPr lang="en-US" altLang="zh-HK" dirty="0"/>
              <a:t>2ai) </a:t>
            </a:r>
            <a:r>
              <a:rPr lang="zh-TW" altLang="zh-HK" dirty="0"/>
              <a:t>若會，則此人並沒有認同於其第二層次欲望</a:t>
            </a:r>
          </a:p>
          <a:p>
            <a:pPr marL="892175" indent="0"/>
            <a:r>
              <a:rPr lang="en-US" altLang="zh-HK" dirty="0"/>
              <a:t>(2aii) </a:t>
            </a:r>
            <a:r>
              <a:rPr lang="zh-TW" altLang="zh-HK" dirty="0"/>
              <a:t>若不會，則其第二層次欲望強化了其第一層次欲望</a:t>
            </a:r>
          </a:p>
          <a:p>
            <a:r>
              <a:rPr lang="en-US" altLang="zh-HK" dirty="0"/>
              <a:t>  </a:t>
            </a:r>
            <a:r>
              <a:rPr lang="en-US" altLang="zh-HK" dirty="0" smtClean="0"/>
              <a:t>	(</a:t>
            </a:r>
            <a:r>
              <a:rPr lang="en-US" altLang="zh-HK" dirty="0"/>
              <a:t>2b) </a:t>
            </a:r>
            <a:r>
              <a:rPr lang="zh-TW" altLang="zh-HK" dirty="0"/>
              <a:t>若沒有，則只會順應第一層次欲望而行</a:t>
            </a:r>
          </a:p>
          <a:p>
            <a:pPr lvl="0"/>
            <a:r>
              <a:rPr lang="en-US" altLang="zh-TW" dirty="0" smtClean="0"/>
              <a:t>(3) </a:t>
            </a:r>
            <a:r>
              <a:rPr lang="zh-TW" altLang="zh-HK" dirty="0" smtClean="0"/>
              <a:t>沒有</a:t>
            </a:r>
            <a:r>
              <a:rPr lang="zh-TW" altLang="zh-HK" dirty="0"/>
              <a:t>因認同於第二層次欲望，而會執行之成為行動</a:t>
            </a:r>
          </a:p>
          <a:p>
            <a:pPr lvl="0"/>
            <a:r>
              <a:rPr lang="en-US" altLang="zh-TW" dirty="0" smtClean="0"/>
              <a:t>(4) </a:t>
            </a:r>
            <a:r>
              <a:rPr lang="zh-TW" altLang="zh-HK" dirty="0" smtClean="0"/>
              <a:t>沒有</a:t>
            </a:r>
            <a:r>
              <a:rPr lang="zh-TW" altLang="zh-HK" dirty="0"/>
              <a:t>第二層次意欲</a:t>
            </a:r>
            <a:r>
              <a:rPr lang="en-US" altLang="zh-HK" dirty="0"/>
              <a:t> (</a:t>
            </a:r>
            <a:r>
              <a:rPr lang="zh-TW" altLang="zh-HK" dirty="0"/>
              <a:t>因</a:t>
            </a:r>
            <a:r>
              <a:rPr lang="en-US" altLang="zh-HK" dirty="0"/>
              <a:t>(3))</a:t>
            </a:r>
            <a:endParaRPr lang="zh-TW" altLang="zh-HK" dirty="0"/>
          </a:p>
          <a:p>
            <a:pPr marL="0" indent="0"/>
            <a:endParaRPr lang="zh-HK" altLang="en-US" dirty="0"/>
          </a:p>
        </p:txBody>
      </p:sp>
      <p:sp>
        <p:nvSpPr>
          <p:cNvPr id="2" name="矩形 1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11155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05803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908719"/>
            <a:ext cx="8208912" cy="1647185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lvl="0" indent="0"/>
            <a:r>
              <a:rPr lang="zh-TW" altLang="zh-HK" dirty="0"/>
              <a:t>上述各條件的描述與一個缺乏意志自由的人，具有雙向</a:t>
            </a:r>
            <a:r>
              <a:rPr lang="zh-TW" altLang="zh-HK" dirty="0" smtClean="0"/>
              <a:t>關係</a:t>
            </a:r>
            <a:r>
              <a:rPr lang="zh-TW" altLang="en-US" dirty="0" smtClean="0"/>
              <a:t>，</a:t>
            </a:r>
            <a:r>
              <a:rPr lang="zh-TW" altLang="zh-HK" dirty="0"/>
              <a:t>在此意義下，我們說</a:t>
            </a:r>
            <a:r>
              <a:rPr lang="en-US" altLang="zh-HK" dirty="0"/>
              <a:t>(1)</a:t>
            </a:r>
            <a:r>
              <a:rPr lang="zh-TW" altLang="zh-HK" dirty="0"/>
              <a:t>至</a:t>
            </a:r>
            <a:r>
              <a:rPr lang="en-US" altLang="zh-HK" dirty="0"/>
              <a:t>(4)</a:t>
            </a:r>
            <a:r>
              <a:rPr lang="zh-TW" altLang="zh-HK" dirty="0"/>
              <a:t>是缺乏自由意志的人的充分與</a:t>
            </a:r>
            <a:r>
              <a:rPr lang="zh-TW" altLang="zh-HK" dirty="0" smtClean="0"/>
              <a:t>必要條件：</a:t>
            </a:r>
            <a:endParaRPr lang="zh-TW" altLang="zh-HK" dirty="0"/>
          </a:p>
          <a:p>
            <a:pPr marL="0" indent="0"/>
            <a:endParaRPr lang="zh-HK" altLang="en-US" dirty="0"/>
          </a:p>
        </p:txBody>
      </p:sp>
      <p:sp>
        <p:nvSpPr>
          <p:cNvPr id="2" name="矩形 1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660042505"/>
              </p:ext>
            </p:extLst>
          </p:nvPr>
        </p:nvGraphicFramePr>
        <p:xfrm>
          <a:off x="1259632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3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261894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4000" b="1" dirty="0"/>
              <a:t>君子小人的動態關係</a:t>
            </a:r>
            <a:endParaRPr lang="zh-HK" altLang="en-US" sz="40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908719"/>
            <a:ext cx="8208912" cy="108012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lvl="0" indent="0"/>
            <a:r>
              <a:rPr lang="zh-TW" altLang="zh-HK" sz="3200" dirty="0"/>
              <a:t>說一個人為小人時，當而且僅當他有：</a:t>
            </a:r>
            <a:endParaRPr lang="zh-HK" altLang="en-US" sz="3200" dirty="0"/>
          </a:p>
        </p:txBody>
      </p:sp>
      <p:sp>
        <p:nvSpPr>
          <p:cNvPr id="2" name="矩形 1"/>
          <p:cNvSpPr/>
          <p:nvPr/>
        </p:nvSpPr>
        <p:spPr>
          <a:xfrm>
            <a:off x="13137" y="1124744"/>
            <a:ext cx="454407" cy="317009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sz="2000" b="1" dirty="0"/>
              <a:t>君子與小人的必要條件</a:t>
            </a:r>
            <a:endParaRPr lang="en-US" altLang="zh-TW" sz="2000" b="1" dirty="0"/>
          </a:p>
        </p:txBody>
      </p:sp>
      <p:sp>
        <p:nvSpPr>
          <p:cNvPr id="8" name="內容版面配置區 11"/>
          <p:cNvSpPr>
            <a:spLocks noGrp="1"/>
          </p:cNvSpPr>
          <p:nvPr>
            <p:ph sz="half" idx="2"/>
          </p:nvPr>
        </p:nvSpPr>
        <p:spPr>
          <a:xfrm>
            <a:off x="611560" y="1988840"/>
            <a:ext cx="7848872" cy="410445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zh-HK" dirty="0"/>
              <a:t>(1’) </a:t>
            </a:r>
            <a:r>
              <a:rPr lang="zh-TW" altLang="zh-HK" dirty="0"/>
              <a:t>欲望</a:t>
            </a:r>
          </a:p>
          <a:p>
            <a:r>
              <a:rPr lang="en-US" altLang="zh-HK" dirty="0"/>
              <a:t>(2’) </a:t>
            </a:r>
            <a:r>
              <a:rPr lang="zh-TW" altLang="zh-HK" dirty="0"/>
              <a:t>有或者沒有反省過此欲望是否符合一般的道德要求</a:t>
            </a:r>
          </a:p>
          <a:p>
            <a:r>
              <a:rPr lang="en-US" altLang="zh-HK" dirty="0"/>
              <a:t>	(2a’) </a:t>
            </a:r>
            <a:r>
              <a:rPr lang="zh-TW" altLang="zh-HK" dirty="0"/>
              <a:t>若有，則因其受欲望拉扯之深而沒有服膺於一般的道德要求</a:t>
            </a:r>
          </a:p>
          <a:p>
            <a:r>
              <a:rPr lang="en-US" altLang="zh-HK" dirty="0"/>
              <a:t>	(2b’) </a:t>
            </a:r>
            <a:r>
              <a:rPr lang="zh-TW" altLang="zh-HK" dirty="0"/>
              <a:t>若沒有，則只會順欲而為，率性而行</a:t>
            </a:r>
          </a:p>
          <a:p>
            <a:r>
              <a:rPr lang="en-US" altLang="zh-HK" dirty="0"/>
              <a:t>(3’) </a:t>
            </a:r>
            <a:r>
              <a:rPr lang="zh-TW" altLang="zh-HK" dirty="0"/>
              <a:t>沒有因反省而將反省結果付</a:t>
            </a:r>
            <a:r>
              <a:rPr lang="zh-TW" altLang="zh-HK" dirty="0" smtClean="0"/>
              <a:t>之</a:t>
            </a:r>
            <a:endParaRPr lang="zh-TW" altLang="zh-HK" dirty="0"/>
          </a:p>
          <a:p>
            <a:pPr marL="0" indent="0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865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889991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1872208" cy="53152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「君子」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539552" y="1916832"/>
            <a:ext cx="7920880" cy="151216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「位尊義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：</a:t>
            </a:r>
            <a:r>
              <a:rPr lang="zh-TW" altLang="zh-HK" dirty="0"/>
              <a:t>天子以下男性貴族的泛稱</a:t>
            </a:r>
            <a:endParaRPr lang="zh-HK" altLang="en-US" dirty="0"/>
          </a:p>
        </p:txBody>
      </p:sp>
      <p:sp>
        <p:nvSpPr>
          <p:cNvPr id="8" name="內容版面配置區 11"/>
          <p:cNvSpPr txBox="1">
            <a:spLocks/>
          </p:cNvSpPr>
          <p:nvPr/>
        </p:nvSpPr>
        <p:spPr>
          <a:xfrm>
            <a:off x="467544" y="3933056"/>
            <a:ext cx="7920880" cy="15121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zh-TW" altLang="zh-HK" dirty="0"/>
              <a:t>「道德義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：</a:t>
            </a:r>
            <a:r>
              <a:rPr lang="zh-TW" altLang="zh-HK" dirty="0"/>
              <a:t>高尚道德情操者的指稱</a:t>
            </a:r>
            <a:endParaRPr lang="zh-HK" altLang="en-US" dirty="0"/>
          </a:p>
        </p:txBody>
      </p:sp>
      <p:sp>
        <p:nvSpPr>
          <p:cNvPr id="2" name="向下箭號 1"/>
          <p:cNvSpPr/>
          <p:nvPr/>
        </p:nvSpPr>
        <p:spPr>
          <a:xfrm>
            <a:off x="3923928" y="3501008"/>
            <a:ext cx="864096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76198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908719"/>
            <a:ext cx="8208912" cy="1647185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lvl="0" indent="0"/>
            <a:r>
              <a:rPr lang="zh-TW" altLang="zh-HK" dirty="0"/>
              <a:t>上述各條件的描述與一個被指為小人的人，具有雙向</a:t>
            </a:r>
            <a:r>
              <a:rPr lang="zh-TW" altLang="zh-HK" dirty="0" smtClean="0"/>
              <a:t>關係</a:t>
            </a:r>
            <a:r>
              <a:rPr lang="zh-TW" altLang="en-US" dirty="0" smtClean="0"/>
              <a:t>，</a:t>
            </a:r>
            <a:r>
              <a:rPr lang="zh-TW" altLang="zh-HK" dirty="0"/>
              <a:t>在此意義下，我們說</a:t>
            </a:r>
            <a:r>
              <a:rPr lang="en-US" altLang="zh-HK" dirty="0"/>
              <a:t>(1’)</a:t>
            </a:r>
            <a:r>
              <a:rPr lang="zh-TW" altLang="zh-HK" dirty="0"/>
              <a:t>至</a:t>
            </a:r>
            <a:r>
              <a:rPr lang="en-US" altLang="zh-HK" dirty="0"/>
              <a:t>(3’)</a:t>
            </a:r>
            <a:r>
              <a:rPr lang="zh-TW" altLang="zh-HK" dirty="0"/>
              <a:t>是小人的充分與必要條件</a:t>
            </a:r>
            <a:r>
              <a:rPr lang="zh-TW" altLang="en-US" dirty="0" smtClean="0"/>
              <a:t>：</a:t>
            </a:r>
            <a:endParaRPr lang="zh-HK" altLang="en-US" dirty="0"/>
          </a:p>
        </p:txBody>
      </p:sp>
      <p:sp>
        <p:nvSpPr>
          <p:cNvPr id="2" name="矩形 1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5994312"/>
              </p:ext>
            </p:extLst>
          </p:nvPr>
        </p:nvGraphicFramePr>
        <p:xfrm>
          <a:off x="1259632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65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5698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2592288" cy="792088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那末君子呢？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92120" y="1010651"/>
            <a:ext cx="3760416" cy="162626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對把君子等同於「具有人格的人」此點，我們是毫無</a:t>
            </a:r>
            <a:r>
              <a:rPr lang="zh-TW" altLang="zh-HK" dirty="0" smtClean="0"/>
              <a:t>保留</a:t>
            </a:r>
            <a:endParaRPr lang="en-US" altLang="zh-TW" dirty="0" smtClean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9" y="3140968"/>
            <a:ext cx="3883132" cy="280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874205" y="3717032"/>
            <a:ext cx="3960440" cy="255454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TW" altLang="zh-HK" sz="4000" dirty="0" smtClean="0"/>
              <a:t>君子</a:t>
            </a:r>
            <a:endParaRPr lang="en-US" altLang="zh-TW" sz="4000" dirty="0" smtClean="0"/>
          </a:p>
          <a:p>
            <a:endParaRPr lang="en-US" altLang="zh-TW" sz="4000" dirty="0"/>
          </a:p>
          <a:p>
            <a:r>
              <a:rPr lang="zh-TW" altLang="zh-HK" sz="4000" dirty="0" smtClean="0"/>
              <a:t>「</a:t>
            </a:r>
            <a:r>
              <a:rPr lang="zh-TW" altLang="zh-HK" sz="4000" dirty="0"/>
              <a:t>具有高級人格的人」</a:t>
            </a:r>
            <a:endParaRPr lang="zh-HK" altLang="en-US" sz="4000" dirty="0"/>
          </a:p>
        </p:txBody>
      </p:sp>
      <p:sp>
        <p:nvSpPr>
          <p:cNvPr id="3" name="不等於 2"/>
          <p:cNvSpPr/>
          <p:nvPr/>
        </p:nvSpPr>
        <p:spPr>
          <a:xfrm>
            <a:off x="6444208" y="3816715"/>
            <a:ext cx="1213284" cy="1177589"/>
          </a:xfrm>
          <a:prstGeom prst="mathNot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22690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2952328" cy="648072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「動態</a:t>
            </a:r>
            <a:r>
              <a:rPr lang="zh-TW" altLang="zh-HK" dirty="0" smtClean="0"/>
              <a:t>」</a:t>
            </a:r>
            <a:r>
              <a:rPr lang="zh-TW" altLang="en-US" dirty="0" smtClean="0"/>
              <a:t>的</a:t>
            </a:r>
            <a:r>
              <a:rPr lang="zh-TW" altLang="zh-HK" dirty="0" smtClean="0"/>
              <a:t>意義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454407" cy="34163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dirty="0"/>
              <a:t>君子與小人恆處於動態關係</a:t>
            </a:r>
            <a:endParaRPr lang="en-US" altLang="zh-TW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0238"/>
            <a:ext cx="7315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8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5698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2448272" cy="2664296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4800" dirty="0"/>
              <a:t>「具有人格的人」</a:t>
            </a:r>
            <a:endParaRPr lang="zh-HK" altLang="en-US" sz="48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6372200" y="1097280"/>
            <a:ext cx="2088232" cy="247573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sz="4400" dirty="0"/>
              <a:t>「具有高級人格的人」</a:t>
            </a:r>
            <a:endParaRPr lang="zh-HK" altLang="en-US" sz="4400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4017734"/>
            <a:ext cx="7790059" cy="227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24" y="1414852"/>
            <a:ext cx="2506985" cy="228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3137" y="1124744"/>
            <a:ext cx="454407" cy="34163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dirty="0"/>
              <a:t>君子與小人恆處於動態關係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7690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5698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5832648" cy="3312368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6600" dirty="0"/>
              <a:t>根本的分別，在於內心掙扎之有無</a:t>
            </a:r>
            <a:endParaRPr lang="zh-HK" altLang="en-US" sz="6600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251290"/>
            <a:ext cx="25717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3137" y="1124744"/>
            <a:ext cx="454407" cy="34163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dirty="0"/>
              <a:t>君子與小人恆處於動態關係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7690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5698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3528392" cy="648072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0" indent="0"/>
            <a:r>
              <a:rPr lang="zh-TW" altLang="zh-HK" dirty="0"/>
              <a:t>「具有人格的人」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611560" y="1988840"/>
            <a:ext cx="3672408" cy="352839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r>
              <a:rPr lang="zh-TW" altLang="zh-HK" dirty="0" smtClean="0"/>
              <a:t>面對</a:t>
            </a:r>
            <a:r>
              <a:rPr lang="zh-TW" altLang="zh-HK" dirty="0"/>
              <a:t>欲望的牽扯時，其實是恆常處於強大的拉力</a:t>
            </a:r>
            <a:r>
              <a:rPr lang="zh-TW" altLang="zh-HK" dirty="0" smtClean="0"/>
              <a:t>之中</a:t>
            </a:r>
            <a:endParaRPr lang="en-US" altLang="zh-TW" dirty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只是</a:t>
            </a:r>
            <a:r>
              <a:rPr lang="zh-TW" altLang="zh-HK" dirty="0"/>
              <a:t>他意志力遠強於兩種「順欲者」，以致他能發揮意志之自由而能控制欲望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sp>
        <p:nvSpPr>
          <p:cNvPr id="2" name="矩形 1"/>
          <p:cNvSpPr/>
          <p:nvPr/>
        </p:nvSpPr>
        <p:spPr>
          <a:xfrm>
            <a:off x="5004048" y="2204864"/>
            <a:ext cx="3195228" cy="39703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HK" sz="3600" dirty="0"/>
              <a:t>一旦他在欲望的牽扯中，給拉向欲望的方向，則他即時變回一個順欲者，亦是儒家眼中的小人</a:t>
            </a:r>
            <a:endParaRPr lang="zh-HK" altLang="en-US" sz="3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8" y="836712"/>
            <a:ext cx="349163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3137" y="1124744"/>
            <a:ext cx="454407" cy="34163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dirty="0"/>
              <a:t>君子與小人恆處於動態關係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7690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36213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3528392" cy="648072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0" indent="0"/>
            <a:r>
              <a:rPr lang="zh-TW" altLang="zh-HK" dirty="0"/>
              <a:t>「具有人格的人」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611560" y="1988840"/>
            <a:ext cx="3672408" cy="352839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r>
              <a:rPr lang="zh-TW" altLang="zh-HK" dirty="0"/>
              <a:t>掉入泥淖一刻，反映了他並沒有形成「第二層次意欲</a:t>
            </a:r>
            <a:r>
              <a:rPr lang="zh-TW" altLang="zh-HK" dirty="0" smtClean="0"/>
              <a:t>」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即使</a:t>
            </a:r>
            <a:r>
              <a:rPr lang="zh-TW" altLang="zh-HK" dirty="0"/>
              <a:t>他曾形成「第二層次欲望」，但他並沒有把自我「認同」到其「第二層次欲望」</a:t>
            </a:r>
            <a:r>
              <a:rPr lang="zh-TW" altLang="zh-HK" dirty="0" smtClean="0"/>
              <a:t>中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sp>
        <p:nvSpPr>
          <p:cNvPr id="2" name="矩形 1"/>
          <p:cNvSpPr/>
          <p:nvPr/>
        </p:nvSpPr>
        <p:spPr>
          <a:xfrm>
            <a:off x="4716016" y="1916832"/>
            <a:ext cx="3195228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HK" sz="3600" dirty="0"/>
              <a:t>沒有足夠的意志將之化為行動</a:t>
            </a:r>
            <a:endParaRPr lang="zh-HK" altLang="en-US" sz="3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8" y="836712"/>
            <a:ext cx="349163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4716016" y="4221088"/>
            <a:ext cx="4104456" cy="175432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sz="3600" dirty="0" smtClean="0"/>
              <a:t>有</a:t>
            </a:r>
            <a:r>
              <a:rPr lang="en-US" altLang="zh-TW" sz="3600" dirty="0" smtClean="0"/>
              <a:t>2nd order desire, BUT</a:t>
            </a:r>
          </a:p>
          <a:p>
            <a:r>
              <a:rPr lang="en-US" altLang="zh-HK" sz="3600" dirty="0" smtClean="0"/>
              <a:t>No 2</a:t>
            </a:r>
            <a:r>
              <a:rPr lang="en-US" altLang="zh-HK" sz="3600" baseline="30000" dirty="0" smtClean="0"/>
              <a:t>nd</a:t>
            </a:r>
            <a:r>
              <a:rPr lang="en-US" altLang="zh-HK" sz="3600" dirty="0" smtClean="0"/>
              <a:t> order Volition</a:t>
            </a:r>
            <a:endParaRPr lang="zh-HK" altLang="en-US" sz="3600" dirty="0"/>
          </a:p>
        </p:txBody>
      </p:sp>
      <p:sp>
        <p:nvSpPr>
          <p:cNvPr id="10" name="矩形 9"/>
          <p:cNvSpPr/>
          <p:nvPr/>
        </p:nvSpPr>
        <p:spPr>
          <a:xfrm>
            <a:off x="13137" y="1124744"/>
            <a:ext cx="454407" cy="34163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dirty="0"/>
              <a:t>君子與小人恆處於動態關係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33754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22690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3888432" cy="4996016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9600" dirty="0"/>
              <a:t>沒有固定</a:t>
            </a:r>
            <a:r>
              <a:rPr lang="zh-TW" altLang="zh-HK" sz="9600" dirty="0" smtClean="0"/>
              <a:t>的</a:t>
            </a:r>
            <a:endParaRPr lang="en-US" altLang="zh-TW" sz="9600" dirty="0" smtClean="0"/>
          </a:p>
          <a:p>
            <a:pPr marL="0" indent="0"/>
            <a:r>
              <a:rPr lang="zh-TW" altLang="zh-HK" sz="9600" dirty="0" smtClean="0"/>
              <a:t>君子</a:t>
            </a:r>
            <a:endParaRPr lang="zh-HK" altLang="en-US" sz="96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4192464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zh-HK" sz="9600" dirty="0" smtClean="0"/>
              <a:t>沒有</a:t>
            </a:r>
            <a:r>
              <a:rPr lang="zh-TW" altLang="zh-HK" sz="9600" dirty="0"/>
              <a:t>固定</a:t>
            </a:r>
            <a:r>
              <a:rPr lang="zh-TW" altLang="zh-HK" sz="9600" dirty="0" smtClean="0"/>
              <a:t>的</a:t>
            </a:r>
            <a:endParaRPr lang="en-US" altLang="zh-TW" sz="9600" dirty="0" smtClean="0"/>
          </a:p>
          <a:p>
            <a:pPr marL="0" indent="0"/>
            <a:r>
              <a:rPr lang="zh-TW" altLang="zh-HK" sz="9600" dirty="0" smtClean="0"/>
              <a:t>小人</a:t>
            </a:r>
            <a:endParaRPr lang="zh-HK" altLang="en-US" sz="9600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454407" cy="34163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dirty="0"/>
              <a:t>君子與小人恆處於動態關係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17168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82922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3600400" cy="1296144"/>
          </a:xfrm>
          <a:solidFill>
            <a:schemeClr val="bg2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/>
            <a:r>
              <a:rPr lang="zh-TW" altLang="zh-HK" dirty="0"/>
              <a:t>那</a:t>
            </a:r>
            <a:r>
              <a:rPr lang="zh-TW" altLang="zh-HK" dirty="0" smtClean="0"/>
              <a:t>末</a:t>
            </a:r>
            <a:r>
              <a:rPr lang="zh-TW" altLang="zh-HK" dirty="0"/>
              <a:t>「具有高級</a:t>
            </a:r>
            <a:r>
              <a:rPr lang="zh-TW" altLang="zh-HK" dirty="0" smtClean="0"/>
              <a:t>人格</a:t>
            </a:r>
            <a:r>
              <a:rPr lang="zh-TW" altLang="zh-HK" dirty="0"/>
              <a:t>的人」</a:t>
            </a:r>
            <a:r>
              <a:rPr lang="zh-TW" altLang="zh-HK" dirty="0" smtClean="0"/>
              <a:t>呢</a:t>
            </a:r>
            <a:r>
              <a:rPr lang="zh-TW" altLang="zh-HK" dirty="0"/>
              <a:t>？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92120" y="1010651"/>
            <a:ext cx="3760416" cy="162626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/>
            <a:r>
              <a:rPr lang="zh-TW" altLang="zh-HK" dirty="0"/>
              <a:t>在任何時候都不受欲望的牽扯，「從心所欲」有如一個「順欲者」，但偏偏就是永「不逾矩」</a:t>
            </a:r>
            <a:endParaRPr lang="en-US" altLang="zh-TW" dirty="0" smtClean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45440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TW" altLang="zh-HK" b="1" dirty="0"/>
              <a:t>君子與小人的必要條件</a:t>
            </a:r>
            <a:endParaRPr lang="en-US" altLang="zh-TW" b="1" dirty="0"/>
          </a:p>
        </p:txBody>
      </p:sp>
      <p:sp>
        <p:nvSpPr>
          <p:cNvPr id="2" name="矩形 1"/>
          <p:cNvSpPr/>
          <p:nvPr/>
        </p:nvSpPr>
        <p:spPr>
          <a:xfrm>
            <a:off x="1979712" y="2780928"/>
            <a:ext cx="5184576" cy="132343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TW" altLang="zh-HK" sz="4000" dirty="0"/>
              <a:t>已超越君子身份，而進入聖人境界</a:t>
            </a:r>
            <a:endParaRPr lang="zh-HK" altLang="en-US" sz="40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3" y="4256500"/>
            <a:ext cx="8516035" cy="207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13137" y="1124744"/>
            <a:ext cx="454407" cy="34163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dirty="0"/>
              <a:t>君子與小人恆處於動態關係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3360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22690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3240360" cy="1224136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仍有一個問題有待追問，就是：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259632" y="2636912"/>
            <a:ext cx="7200800" cy="122413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一個人在甚麼情況下會有第二層次的欲望，並且繼而最終發展成「第二層次意欲」？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2" name="矩形 1"/>
          <p:cNvSpPr/>
          <p:nvPr/>
        </p:nvSpPr>
        <p:spPr>
          <a:xfrm>
            <a:off x="1259632" y="4581128"/>
            <a:ext cx="6480720" cy="144655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4400" dirty="0"/>
              <a:t>答案可在儒家常強調的「內省」中找到</a:t>
            </a:r>
            <a:endParaRPr lang="zh-HK" altLang="en-US" sz="4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0955"/>
            <a:ext cx="3099756" cy="19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8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013023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88432" cy="1755656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marL="0" indent="0"/>
            <a:r>
              <a:rPr lang="zh-TW" altLang="en-US" sz="4000" dirty="0" smtClean="0"/>
              <a:t>「君子」意義的轉變關鍵人物：</a:t>
            </a:r>
            <a:endParaRPr lang="zh-HK" altLang="en-US" sz="4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/>
            <a:r>
              <a:rPr lang="zh-TW" altLang="zh-HK" dirty="0"/>
              <a:t>余英時先生所言</a:t>
            </a:r>
            <a:r>
              <a:rPr lang="zh-TW" altLang="zh-HK" dirty="0" smtClean="0"/>
              <a:t>：</a:t>
            </a:r>
            <a:endParaRPr lang="en-US" altLang="zh-TW" dirty="0" smtClean="0"/>
          </a:p>
          <a:p>
            <a:pPr marL="0" indent="0"/>
            <a:r>
              <a:rPr lang="zh-TW" altLang="zh-HK" dirty="0" smtClean="0"/>
              <a:t>「</a:t>
            </a:r>
            <a:r>
              <a:rPr lang="zh-TW" altLang="zh-HK" dirty="0"/>
              <a:t>《論語》以下儒家經典中的『君子』雖然不免『德』、『位』兼用（其中有分指一義者，也有兼具兩義者），但是就整個方向說，孔子以來的儒家是把『君子』盡量從古代專指『位』的舊義中解放出來，而強調其新義……這是古代儒家，特別是孔子對中國文化的偉大貢獻之一。</a:t>
            </a:r>
            <a:r>
              <a:rPr lang="zh-TW" altLang="zh-HK" dirty="0" smtClean="0"/>
              <a:t>」</a:t>
            </a:r>
            <a:endParaRPr lang="en-US" altLang="zh-TW" dirty="0"/>
          </a:p>
          <a:p>
            <a:pPr marL="0" indent="0"/>
            <a:r>
              <a:rPr lang="en-US" altLang="zh-TW" dirty="0" smtClean="0"/>
              <a:t>--</a:t>
            </a:r>
          </a:p>
          <a:p>
            <a:pPr marL="0" indent="0"/>
            <a:r>
              <a:rPr lang="zh-TW" altLang="zh-HK" dirty="0" smtClean="0"/>
              <a:t>〈</a:t>
            </a:r>
            <a:r>
              <a:rPr lang="zh-TW" altLang="zh-HK" dirty="0"/>
              <a:t>儒家『君子』的理想〉，《中國思想傳統及其現代變遷》（桂林：廣西師範大學出版社，</a:t>
            </a:r>
            <a:r>
              <a:rPr lang="en-US" altLang="zh-HK" dirty="0"/>
              <a:t>2004</a:t>
            </a:r>
            <a:r>
              <a:rPr lang="zh-TW" altLang="zh-HK" dirty="0"/>
              <a:t>），頁</a:t>
            </a:r>
            <a:r>
              <a:rPr lang="en-US" altLang="zh-HK" dirty="0"/>
              <a:t>140</a:t>
            </a:r>
            <a:r>
              <a:rPr lang="zh-TW" altLang="zh-HK" dirty="0"/>
              <a:t>。</a:t>
            </a:r>
            <a:endParaRPr lang="zh-HK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2232248" cy="25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7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48958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731292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411249" y="908720"/>
            <a:ext cx="4464496" cy="3168352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sz="4800" dirty="0"/>
              <a:t>為甚麼有些人能「內省」，而有些人則</a:t>
            </a:r>
            <a:r>
              <a:rPr lang="zh-TW" altLang="zh-HK" sz="4800" dirty="0" smtClean="0"/>
              <a:t>不能</a:t>
            </a:r>
            <a:r>
              <a:rPr lang="zh-TW" altLang="en-US" sz="4800" dirty="0"/>
              <a:t>？</a:t>
            </a:r>
            <a:endParaRPr lang="zh-HK" altLang="en-US" sz="4800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572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1535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3384376" cy="2123658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 smtClean="0"/>
              <a:t>孔子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/>
            <a:r>
              <a:rPr lang="zh-TW" altLang="zh-HK" dirty="0"/>
              <a:t>「已矣乎！吾未見能見其過能內自訟者也」</a:t>
            </a:r>
          </a:p>
          <a:p>
            <a:pPr marL="0" indent="0"/>
            <a:r>
              <a:rPr lang="en-US" altLang="zh-TW" dirty="0" smtClean="0"/>
              <a:t>--</a:t>
            </a:r>
            <a:r>
              <a:rPr lang="zh-TW" altLang="en-US" dirty="0" smtClean="0"/>
              <a:t> </a:t>
            </a:r>
            <a:r>
              <a:rPr lang="zh-TW" altLang="zh-HK" dirty="0"/>
              <a:t>《論語．公冶長》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644008" y="934973"/>
            <a:ext cx="3760416" cy="12516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未有「內自訟」之前，必先有「能見其過」者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sp>
        <p:nvSpPr>
          <p:cNvPr id="2" name="向下箭號 1"/>
          <p:cNvSpPr/>
          <p:nvPr/>
        </p:nvSpPr>
        <p:spPr>
          <a:xfrm>
            <a:off x="5940153" y="1916832"/>
            <a:ext cx="875230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33432877"/>
              </p:ext>
            </p:extLst>
          </p:nvPr>
        </p:nvGraphicFramePr>
        <p:xfrm>
          <a:off x="425398" y="3356992"/>
          <a:ext cx="8047460" cy="37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3131840" y="3613666"/>
            <a:ext cx="1723549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zh-HK" sz="4000" dirty="0"/>
              <a:t>時序上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065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1535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2903404075"/>
              </p:ext>
            </p:extLst>
          </p:nvPr>
        </p:nvGraphicFramePr>
        <p:xfrm>
          <a:off x="847546" y="1916832"/>
          <a:ext cx="8047460" cy="37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/>
          <p:cNvSpPr/>
          <p:nvPr/>
        </p:nvSpPr>
        <p:spPr>
          <a:xfrm>
            <a:off x="3694836" y="1628800"/>
            <a:ext cx="2173308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zh-HK" sz="3600" dirty="0"/>
              <a:t>邏輯上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065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1535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3672408" cy="4996016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zh-TW" altLang="zh-HK" sz="4000" dirty="0" smtClean="0"/>
              <a:t>「</a:t>
            </a:r>
            <a:r>
              <a:rPr lang="zh-TW" altLang="zh-HK" sz="4000" dirty="0"/>
              <a:t>能見其過」不一定就會「內自訟</a:t>
            </a:r>
            <a:r>
              <a:rPr lang="zh-TW" altLang="zh-HK" sz="4000" dirty="0" smtClean="0"/>
              <a:t>」</a:t>
            </a:r>
            <a:endParaRPr lang="en-US" altLang="zh-TW" sz="4000" dirty="0" smtClean="0"/>
          </a:p>
          <a:p>
            <a:pPr marL="457200" indent="-457200">
              <a:buFontTx/>
              <a:buChar char="-"/>
            </a:pPr>
            <a:r>
              <a:rPr lang="zh-TW" altLang="zh-HK" sz="4000" dirty="0" smtClean="0"/>
              <a:t>但</a:t>
            </a:r>
            <a:r>
              <a:rPr lang="zh-TW" altLang="zh-HK" sz="4000" dirty="0"/>
              <a:t>若無「能見其過」則不會出現「內自訟</a:t>
            </a:r>
            <a:r>
              <a:rPr lang="zh-TW" altLang="zh-HK" sz="4000" dirty="0" smtClean="0"/>
              <a:t>」</a:t>
            </a:r>
            <a:endParaRPr lang="zh-HK" altLang="en-US" sz="4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49960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en-US" sz="4400" dirty="0" smtClean="0"/>
              <a:t>∴</a:t>
            </a:r>
            <a:r>
              <a:rPr lang="zh-TW" altLang="zh-HK" sz="4400" dirty="0" smtClean="0"/>
              <a:t>「</a:t>
            </a:r>
            <a:r>
              <a:rPr lang="zh-TW" altLang="zh-HK" sz="4400" dirty="0"/>
              <a:t>能見其過」是「內自訟」的</a:t>
            </a:r>
            <a:r>
              <a:rPr lang="zh-TW" altLang="zh-HK" sz="4400" dirty="0" smtClean="0"/>
              <a:t>必要條件</a:t>
            </a:r>
            <a:endParaRPr lang="en-US" altLang="zh-TW" sz="4400" dirty="0" smtClean="0"/>
          </a:p>
          <a:p>
            <a:pPr marL="0" indent="0"/>
            <a:r>
              <a:rPr lang="en-US" altLang="zh-TW" sz="4400" dirty="0" smtClean="0"/>
              <a:t>(</a:t>
            </a:r>
            <a:r>
              <a:rPr lang="zh-TW" altLang="zh-HK" sz="4400" dirty="0" smtClean="0"/>
              <a:t>而</a:t>
            </a:r>
            <a:r>
              <a:rPr lang="zh-TW" altLang="zh-HK" sz="4400" dirty="0"/>
              <a:t>不一定是其充分</a:t>
            </a:r>
            <a:r>
              <a:rPr lang="zh-TW" altLang="zh-HK" sz="4400" dirty="0" smtClean="0"/>
              <a:t>條件</a:t>
            </a:r>
            <a:r>
              <a:rPr lang="en-US" altLang="zh-TW" sz="4400" dirty="0" smtClean="0"/>
              <a:t>)</a:t>
            </a:r>
            <a:endParaRPr lang="zh-HK" altLang="en-US" sz="4400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065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1535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3384376" cy="576064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「見」與「內」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043608" y="2186573"/>
            <a:ext cx="4248472" cy="167447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dirty="0"/>
              <a:t>日常一般</a:t>
            </a:r>
            <a:r>
              <a:rPr lang="zh-TW" altLang="zh-HK" dirty="0" smtClean="0"/>
              <a:t>用法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某</a:t>
            </a:r>
            <a:r>
              <a:rPr lang="zh-TW" altLang="zh-HK" dirty="0"/>
              <a:t>甲見到某</a:t>
            </a:r>
            <a:r>
              <a:rPr lang="zh-TW" altLang="zh-HK" dirty="0" smtClean="0"/>
              <a:t>乙</a:t>
            </a:r>
            <a:endParaRPr lang="en-US" altLang="zh-TW" dirty="0"/>
          </a:p>
          <a:p>
            <a:pPr marL="457200" indent="-457200">
              <a:buFontTx/>
              <a:buChar char="-"/>
            </a:pPr>
            <a:r>
              <a:rPr lang="zh-TW" altLang="zh-HK" dirty="0"/>
              <a:t>例如「張三見到李四</a:t>
            </a:r>
            <a:r>
              <a:rPr lang="zh-TW" altLang="zh-HK" dirty="0" smtClean="0"/>
              <a:t>」</a:t>
            </a:r>
            <a:endParaRPr lang="en-US" altLang="zh-TW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sp>
        <p:nvSpPr>
          <p:cNvPr id="2" name="矩形 1"/>
          <p:cNvSpPr/>
          <p:nvPr/>
        </p:nvSpPr>
        <p:spPr>
          <a:xfrm>
            <a:off x="2627784" y="4221088"/>
            <a:ext cx="4464496" cy="255454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sz="4000" b="1" dirty="0"/>
              <a:t>「見者」與「被見者」必然不會是同一</a:t>
            </a:r>
            <a:r>
              <a:rPr lang="zh-TW" altLang="zh-HK" sz="4000" b="1" dirty="0" smtClean="0"/>
              <a:t>主體</a:t>
            </a:r>
            <a:r>
              <a:rPr lang="zh-TW" altLang="en-US" sz="4000" b="1" dirty="0" smtClean="0"/>
              <a:t> </a:t>
            </a:r>
            <a:r>
              <a:rPr lang="en-US" altLang="zh-TW" sz="4000" b="1" dirty="0" smtClean="0"/>
              <a:t>/</a:t>
            </a:r>
            <a:r>
              <a:rPr lang="zh-TW" altLang="en-US" sz="4000" b="1" dirty="0" smtClean="0"/>
              <a:t> </a:t>
            </a:r>
            <a:r>
              <a:rPr lang="zh-TW" altLang="zh-HK" sz="4000" b="1" dirty="0"/>
              <a:t>「內」字所意味著的也相仿</a:t>
            </a:r>
            <a:endParaRPr lang="zh-HK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065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215689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3384376" cy="576064"/>
          </a:xfrm>
          <a:solidFill>
            <a:schemeClr val="bg2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/>
            <a:r>
              <a:rPr lang="zh-TW" altLang="zh-HK" dirty="0"/>
              <a:t>「見」與「內」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043608" y="1916832"/>
            <a:ext cx="5184576" cy="194421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/>
            <a:r>
              <a:rPr lang="zh-TW" altLang="zh-HK" dirty="0" smtClean="0"/>
              <a:t>「</a:t>
            </a:r>
            <a:r>
              <a:rPr lang="zh-TW" altLang="zh-HK" dirty="0"/>
              <a:t>能見其過」及「內自訟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彷彿</a:t>
            </a:r>
            <a:r>
              <a:rPr lang="zh-TW" altLang="zh-HK" dirty="0"/>
              <a:t>主體經歷了一個自我抽離的</a:t>
            </a:r>
            <a:r>
              <a:rPr lang="zh-TW" altLang="zh-HK" dirty="0" smtClean="0"/>
              <a:t>過程</a:t>
            </a:r>
            <a:endParaRPr lang="en-US" altLang="zh-TW" dirty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或</a:t>
            </a:r>
            <a:r>
              <a:rPr lang="zh-TW" altLang="zh-HK" dirty="0"/>
              <a:t>甚至於與自我處於相對待的狀態中</a:t>
            </a:r>
            <a:endParaRPr lang="en-US" altLang="zh-TW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sp>
        <p:nvSpPr>
          <p:cNvPr id="4" name="矩形 3"/>
          <p:cNvSpPr/>
          <p:nvPr/>
        </p:nvSpPr>
        <p:spPr>
          <a:xfrm>
            <a:off x="420360" y="4283804"/>
            <a:ext cx="2156677" cy="156966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sz="3200" dirty="0"/>
              <a:t>「見其過」是其一主體</a:t>
            </a:r>
            <a:endParaRPr lang="zh-HK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6300192" y="4283804"/>
            <a:ext cx="2664296" cy="156966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zh-HK" sz="3200" dirty="0"/>
              <a:t>「有過而被見的」是另一主體</a:t>
            </a:r>
            <a:endParaRPr lang="zh-HK" altLang="en-US" sz="32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69891"/>
            <a:ext cx="2444976" cy="180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9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1535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8064896" cy="3816424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zh-TW" altLang="zh-HK" dirty="0" smtClean="0"/>
              <a:t>作為</a:t>
            </a:r>
            <a:r>
              <a:rPr lang="zh-TW" altLang="zh-HK" dirty="0"/>
              <a:t>君子重要標記的「內省」之所以可能，必先要內省主體經歷一自我抽離的</a:t>
            </a:r>
            <a:r>
              <a:rPr lang="zh-TW" altLang="zh-HK" dirty="0" smtClean="0"/>
              <a:t>過程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在</a:t>
            </a:r>
            <a:r>
              <a:rPr lang="zh-TW" altLang="zh-HK" dirty="0"/>
              <a:t>互相對待的關係中，形成一「第一層次」與「第二層次」的後設</a:t>
            </a:r>
            <a:r>
              <a:rPr lang="zh-TW" altLang="zh-HK" dirty="0" smtClean="0"/>
              <a:t>格局</a:t>
            </a:r>
            <a:endParaRPr lang="en-US" altLang="zh-TW" dirty="0" smtClean="0"/>
          </a:p>
          <a:p>
            <a:pPr marL="457200" indent="-457200">
              <a:buFontTx/>
              <a:buChar char="-"/>
            </a:pPr>
            <a:r>
              <a:rPr lang="zh-TW" altLang="zh-HK" dirty="0" smtClean="0"/>
              <a:t>當中</a:t>
            </a:r>
            <a:r>
              <a:rPr lang="zh-TW" altLang="zh-HK" dirty="0"/>
              <a:t>後設的「第二層次」對「第一層次」作出針對性的審查、批判、非難、指責、詬病、褒貶等等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6" y="4509120"/>
            <a:ext cx="8095804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5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1535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3240360" cy="1296144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0" indent="0"/>
            <a:r>
              <a:rPr lang="zh-TW" altLang="zh-HK" sz="4000" dirty="0"/>
              <a:t>自我</a:t>
            </a:r>
            <a:r>
              <a:rPr lang="zh-TW" altLang="zh-HK" sz="4000" dirty="0" smtClean="0"/>
              <a:t>反省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=</a:t>
            </a:r>
          </a:p>
          <a:p>
            <a:pPr marL="0" indent="0"/>
            <a:r>
              <a:rPr lang="zh-TW" altLang="zh-HK" sz="4000" dirty="0" smtClean="0"/>
              <a:t>後</a:t>
            </a:r>
            <a:r>
              <a:rPr lang="zh-TW" altLang="zh-HK" sz="4000" dirty="0"/>
              <a:t>設活動</a:t>
            </a:r>
            <a:endParaRPr lang="zh-HK" altLang="en-US" sz="4000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832424" cy="153963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/>
            <a:r>
              <a:rPr lang="zh-TW" altLang="zh-HK" dirty="0"/>
              <a:t>所反省的</a:t>
            </a:r>
            <a:r>
              <a:rPr lang="zh-TW" altLang="zh-HK" dirty="0" smtClean="0"/>
              <a:t>對象</a:t>
            </a:r>
            <a:r>
              <a:rPr lang="zh-TW" altLang="en-US" dirty="0" smtClean="0"/>
              <a:t> </a:t>
            </a:r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0" indent="0"/>
            <a:r>
              <a:rPr lang="zh-TW" altLang="zh-HK" dirty="0" smtClean="0"/>
              <a:t>法</a:t>
            </a:r>
            <a:r>
              <a:rPr lang="zh-TW" altLang="zh-HK" dirty="0"/>
              <a:t>氏框架中的「第一層次的欲望</a:t>
            </a:r>
            <a:r>
              <a:rPr lang="zh-TW" altLang="zh-HK" dirty="0" smtClean="0"/>
              <a:t>」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sp>
        <p:nvSpPr>
          <p:cNvPr id="2" name="弧形向右箭號 1"/>
          <p:cNvSpPr/>
          <p:nvPr/>
        </p:nvSpPr>
        <p:spPr>
          <a:xfrm rot="20468658">
            <a:off x="1422995" y="2746724"/>
            <a:ext cx="2016224" cy="26825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44009" y="3718685"/>
            <a:ext cx="4104456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HK" sz="3600" dirty="0"/>
              <a:t>反省</a:t>
            </a:r>
            <a:r>
              <a:rPr lang="zh-TW" altLang="zh-HK" sz="3600" dirty="0" smtClean="0"/>
              <a:t>本身</a:t>
            </a:r>
            <a:r>
              <a:rPr lang="en-US" altLang="zh-TW" sz="3600" dirty="0" smtClean="0"/>
              <a:t>=</a:t>
            </a:r>
          </a:p>
          <a:p>
            <a:r>
              <a:rPr lang="zh-TW" altLang="zh-HK" sz="3600" dirty="0" smtClean="0"/>
              <a:t>「</a:t>
            </a:r>
            <a:r>
              <a:rPr lang="zh-TW" altLang="zh-HK" sz="3600" dirty="0"/>
              <a:t>第二層次的欲望」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065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22690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098881" y="1196752"/>
            <a:ext cx="3312368" cy="819552"/>
          </a:xfrm>
          <a:solidFill>
            <a:schemeClr val="bg2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/>
            <a:r>
              <a:rPr lang="zh-TW" altLang="en-US" dirty="0" smtClean="0"/>
              <a:t>孟子</a:t>
            </a:r>
            <a:r>
              <a:rPr lang="zh-TW" altLang="zh-HK" dirty="0"/>
              <a:t>「心之官」的「思」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760416" cy="182766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altLang="zh-TW" dirty="0" smtClean="0"/>
              <a:t>=</a:t>
            </a:r>
            <a:r>
              <a:rPr lang="zh-TW" altLang="zh-HK" dirty="0"/>
              <a:t>後設</a:t>
            </a:r>
            <a:r>
              <a:rPr lang="zh-TW" altLang="zh-HK" dirty="0" smtClean="0"/>
              <a:t>活動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r>
              <a:rPr lang="zh-TW" altLang="zh-HK" dirty="0"/>
              <a:t>「第二層次的欲望」壓倒「第一層次的欲望」的嘗試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sp>
        <p:nvSpPr>
          <p:cNvPr id="9" name="矩形 8"/>
          <p:cNvSpPr/>
          <p:nvPr/>
        </p:nvSpPr>
        <p:spPr>
          <a:xfrm>
            <a:off x="13137" y="1124744"/>
            <a:ext cx="814447" cy="21236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6600" dirty="0"/>
              <a:t>內省</a:t>
            </a:r>
            <a:endParaRPr lang="en-US" altLang="zh-TW" sz="6600" b="1" dirty="0"/>
          </a:p>
        </p:txBody>
      </p:sp>
      <p:sp>
        <p:nvSpPr>
          <p:cNvPr id="3" name="向下箭號 2"/>
          <p:cNvSpPr/>
          <p:nvPr/>
        </p:nvSpPr>
        <p:spPr>
          <a:xfrm rot="2764471">
            <a:off x="2744304" y="2466391"/>
            <a:ext cx="1944216" cy="1608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矩形 3"/>
          <p:cNvSpPr/>
          <p:nvPr/>
        </p:nvSpPr>
        <p:spPr>
          <a:xfrm>
            <a:off x="611561" y="4343697"/>
            <a:ext cx="2952328" cy="20621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dirty="0" smtClean="0"/>
              <a:t>若成功：</a:t>
            </a:r>
            <a:r>
              <a:rPr lang="zh-TW" altLang="zh-HK" sz="3200" dirty="0" smtClean="0"/>
              <a:t>升</a:t>
            </a:r>
            <a:r>
              <a:rPr lang="zh-TW" altLang="en-US" sz="3200" dirty="0" smtClean="0"/>
              <a:t>格</a:t>
            </a:r>
            <a:r>
              <a:rPr lang="zh-TW" altLang="zh-HK" sz="3200" dirty="0" smtClean="0"/>
              <a:t>為</a:t>
            </a:r>
            <a:r>
              <a:rPr lang="zh-TW" altLang="zh-HK" sz="3200" dirty="0"/>
              <a:t>「第二層次的意欲</a:t>
            </a:r>
            <a:r>
              <a:rPr lang="zh-TW" altLang="zh-HK" sz="3200" dirty="0" smtClean="0"/>
              <a:t>」</a:t>
            </a:r>
            <a:r>
              <a:rPr lang="en-US" altLang="zh-TW" sz="3200" dirty="0" smtClean="0"/>
              <a:t>PERSON</a:t>
            </a:r>
            <a:endParaRPr lang="zh-HK" altLang="en-US" sz="3200" dirty="0"/>
          </a:p>
        </p:txBody>
      </p:sp>
      <p:sp>
        <p:nvSpPr>
          <p:cNvPr id="13" name="向下箭號 12"/>
          <p:cNvSpPr/>
          <p:nvPr/>
        </p:nvSpPr>
        <p:spPr>
          <a:xfrm rot="19573965">
            <a:off x="5791424" y="3041591"/>
            <a:ext cx="1944216" cy="1608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4967957" y="4528363"/>
            <a:ext cx="295232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dirty="0" smtClean="0"/>
              <a:t>若失敗：</a:t>
            </a:r>
            <a:r>
              <a:rPr lang="zh-TW" altLang="zh-HK" sz="3200" dirty="0"/>
              <a:t>順欲而行的泛泛之</a:t>
            </a:r>
            <a:r>
              <a:rPr lang="zh-TW" altLang="zh-HK" sz="3200" dirty="0" smtClean="0"/>
              <a:t>眾</a:t>
            </a:r>
            <a:r>
              <a:rPr lang="en-US" altLang="zh-TW" sz="3200" dirty="0" smtClean="0"/>
              <a:t> WANTON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168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413930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1098881" y="1196752"/>
            <a:ext cx="3312368" cy="819552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en-US" dirty="0" smtClean="0"/>
              <a:t>練習題：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259632" y="2636912"/>
            <a:ext cx="7200800" cy="345638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/>
            <a:r>
              <a:rPr lang="zh-TW" altLang="zh-HK" sz="4000" dirty="0"/>
              <a:t>法氏的意志結構</a:t>
            </a:r>
            <a:r>
              <a:rPr lang="zh-TW" altLang="zh-HK" sz="4000" dirty="0" smtClean="0"/>
              <a:t>理論</a:t>
            </a:r>
            <a:r>
              <a:rPr lang="zh-TW" altLang="en-US" sz="4000" dirty="0" smtClean="0"/>
              <a:t>是否可以</a:t>
            </a:r>
            <a:r>
              <a:rPr lang="zh-TW" altLang="zh-HK" sz="4000" dirty="0" smtClean="0"/>
              <a:t>印證孟子「求</a:t>
            </a:r>
            <a:r>
              <a:rPr lang="zh-TW" altLang="zh-HK" sz="4000" dirty="0"/>
              <a:t>其放心而已矣</a:t>
            </a:r>
            <a:r>
              <a:rPr lang="zh-TW" altLang="zh-HK" sz="4000" dirty="0" smtClean="0"/>
              <a:t>」</a:t>
            </a:r>
            <a:r>
              <a:rPr lang="en-US" altLang="zh-TW" sz="4000" dirty="0" smtClean="0"/>
              <a:t>/</a:t>
            </a:r>
            <a:r>
              <a:rPr lang="zh-TW" altLang="zh-HK" sz="4000" dirty="0"/>
              <a:t>「陷溺</a:t>
            </a:r>
            <a:r>
              <a:rPr lang="zh-TW" altLang="zh-HK" sz="4000" dirty="0" smtClean="0"/>
              <a:t>」</a:t>
            </a:r>
            <a:r>
              <a:rPr lang="en-US" altLang="zh-TW" sz="4000" dirty="0" smtClean="0"/>
              <a:t>/</a:t>
            </a:r>
            <a:r>
              <a:rPr lang="zh-TW" altLang="zh-HK" sz="4000" dirty="0" smtClean="0"/>
              <a:t>陽明</a:t>
            </a:r>
            <a:r>
              <a:rPr lang="zh-TW" altLang="en-US" sz="4000" dirty="0" smtClean="0"/>
              <a:t>以</a:t>
            </a:r>
            <a:r>
              <a:rPr lang="zh-TW" altLang="zh-HK" sz="4000" dirty="0" smtClean="0"/>
              <a:t>「</a:t>
            </a:r>
            <a:r>
              <a:rPr lang="zh-TW" altLang="zh-HK" sz="4000" dirty="0"/>
              <a:t>正其不正</a:t>
            </a:r>
            <a:r>
              <a:rPr lang="zh-TW" altLang="zh-HK" sz="4000" dirty="0" smtClean="0"/>
              <a:t>」</a:t>
            </a:r>
            <a:r>
              <a:rPr lang="zh-TW" altLang="en-US" sz="4000" dirty="0" smtClean="0"/>
              <a:t>訓「</a:t>
            </a:r>
            <a:r>
              <a:rPr lang="zh-TW" altLang="zh-HK" sz="4000" dirty="0"/>
              <a:t>格物</a:t>
            </a:r>
            <a:r>
              <a:rPr lang="zh-TW" altLang="zh-HK" sz="4000" dirty="0" smtClean="0"/>
              <a:t>」</a:t>
            </a:r>
            <a:r>
              <a:rPr lang="zh-TW" altLang="en-US" sz="4000" dirty="0" smtClean="0"/>
              <a:t>等等之說？</a:t>
            </a:r>
            <a:endParaRPr lang="en-US" altLang="zh-TW" sz="4000" dirty="0" smtClean="0"/>
          </a:p>
          <a:p>
            <a:pPr marL="0" indent="0"/>
            <a:r>
              <a:rPr lang="zh-TW" altLang="en-US" sz="4000" dirty="0" smtClean="0"/>
              <a:t>若是，如何可以？</a:t>
            </a:r>
            <a:endParaRPr lang="zh-HK" altLang="en-US" sz="4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96676" y="116632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/>
              <a:t>Frankfurt -</a:t>
            </a:r>
            <a:r>
              <a:rPr lang="zh-TW" altLang="zh-HK" sz="3600" dirty="0" smtClean="0"/>
              <a:t>內省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求</a:t>
            </a:r>
            <a:r>
              <a:rPr lang="en-US" altLang="zh-TW" sz="3600" dirty="0" smtClean="0"/>
              <a:t> -</a:t>
            </a:r>
            <a:r>
              <a:rPr lang="zh-TW" altLang="zh-HK" sz="3600" dirty="0" smtClean="0"/>
              <a:t>陷溺</a:t>
            </a:r>
            <a:r>
              <a:rPr lang="en-US" altLang="zh-TW" sz="3600" dirty="0" smtClean="0"/>
              <a:t> -</a:t>
            </a:r>
            <a:r>
              <a:rPr lang="zh-TW" altLang="zh-HK" sz="3600" dirty="0"/>
              <a:t>正其不正</a:t>
            </a:r>
            <a:endParaRPr lang="zh-HK" altLang="en-US" sz="3600" b="1" dirty="0"/>
          </a:p>
        </p:txBody>
      </p:sp>
      <p:sp>
        <p:nvSpPr>
          <p:cNvPr id="9" name="矩形 8"/>
          <p:cNvSpPr/>
          <p:nvPr/>
        </p:nvSpPr>
        <p:spPr>
          <a:xfrm>
            <a:off x="13137" y="1124744"/>
            <a:ext cx="670431" cy="483209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zh-HK" sz="2800" dirty="0" smtClean="0"/>
              <a:t>求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zh-HK" sz="2800" dirty="0" smtClean="0"/>
              <a:t>陷溺</a:t>
            </a:r>
            <a:endParaRPr lang="en-US" altLang="zh-TW" sz="2800" dirty="0" smtClean="0"/>
          </a:p>
          <a:p>
            <a:endParaRPr lang="en-US" altLang="zh-TW" sz="2800" dirty="0"/>
          </a:p>
          <a:p>
            <a:r>
              <a:rPr lang="zh-TW" altLang="zh-HK" sz="2800" dirty="0" smtClean="0"/>
              <a:t>與</a:t>
            </a:r>
            <a:endParaRPr lang="en-US" altLang="zh-TW" sz="2800" dirty="0" smtClean="0"/>
          </a:p>
          <a:p>
            <a:endParaRPr lang="en-US" altLang="zh-TW" sz="2800" dirty="0"/>
          </a:p>
          <a:p>
            <a:r>
              <a:rPr lang="zh-TW" altLang="zh-HK" sz="2800" dirty="0" smtClean="0"/>
              <a:t>正</a:t>
            </a:r>
            <a:r>
              <a:rPr lang="zh-TW" altLang="zh-HK" sz="2800" dirty="0"/>
              <a:t>其不</a:t>
            </a:r>
            <a:r>
              <a:rPr lang="zh-TW" altLang="zh-HK" sz="2800" dirty="0" smtClean="0"/>
              <a:t>正</a:t>
            </a:r>
            <a:endParaRPr lang="en-US" altLang="zh-TW" sz="2800" b="1" dirty="0"/>
          </a:p>
        </p:txBody>
      </p:sp>
    </p:spTree>
    <p:extLst>
      <p:ext uri="{BB962C8B-B14F-4D97-AF65-F5344CB8AC3E}">
        <p14:creationId xmlns:p14="http://schemas.microsoft.com/office/powerpoint/2010/main" val="4996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8991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3816424" cy="4203928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en-US" dirty="0" smtClean="0"/>
              <a:t>怎樣</a:t>
            </a:r>
            <a:r>
              <a:rPr lang="zh-TW" altLang="zh-HK" dirty="0" smtClean="0"/>
              <a:t>判斷</a:t>
            </a:r>
            <a:r>
              <a:rPr lang="zh-TW" altLang="zh-HK" dirty="0"/>
              <a:t>一個人是不是「君子</a:t>
            </a:r>
            <a:r>
              <a:rPr lang="zh-TW" altLang="zh-HK" dirty="0" smtClean="0"/>
              <a:t>」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/>
            <a:r>
              <a:rPr lang="en-US" altLang="zh-TW" dirty="0" smtClean="0"/>
              <a:t>X</a:t>
            </a:r>
            <a:r>
              <a:rPr lang="zh-TW" altLang="en-US" dirty="0" smtClean="0"/>
              <a:t> 身份地位</a:t>
            </a:r>
            <a:r>
              <a:rPr lang="zh-TW" altLang="zh-HK" dirty="0"/>
              <a:t>之高低</a:t>
            </a:r>
            <a:endParaRPr lang="en-US" altLang="zh-TW" dirty="0" smtClean="0"/>
          </a:p>
          <a:p>
            <a:pPr marL="0" indent="0"/>
            <a:r>
              <a:rPr lang="zh-TW" altLang="en-US" dirty="0" smtClean="0">
                <a:sym typeface="Wingdings"/>
              </a:rPr>
              <a:t></a:t>
            </a:r>
            <a:r>
              <a:rPr lang="zh-TW" altLang="zh-HK" dirty="0" smtClean="0"/>
              <a:t>行為</a:t>
            </a:r>
            <a:r>
              <a:rPr lang="zh-TW" altLang="zh-HK" dirty="0"/>
              <a:t>道德水平之</a:t>
            </a:r>
            <a:r>
              <a:rPr lang="zh-TW" altLang="zh-HK" dirty="0" smtClean="0"/>
              <a:t>高低</a:t>
            </a:r>
            <a:endParaRPr lang="en-US" altLang="zh-TW" dirty="0" smtClean="0"/>
          </a:p>
          <a:p>
            <a:pPr marL="0" indent="0"/>
            <a:endParaRPr lang="en-US" altLang="zh-HK" dirty="0"/>
          </a:p>
          <a:p>
            <a:pPr marL="0" indent="0"/>
            <a:r>
              <a:rPr lang="zh-TW" altLang="en-US" dirty="0" smtClean="0">
                <a:sym typeface="Wingdings"/>
              </a:rPr>
              <a:t></a:t>
            </a:r>
            <a:r>
              <a:rPr lang="zh-TW" altLang="en-US" dirty="0">
                <a:sym typeface="Wingdings"/>
              </a:rPr>
              <a:t> </a:t>
            </a:r>
            <a:r>
              <a:rPr lang="zh-TW" altLang="zh-HK" dirty="0" smtClean="0"/>
              <a:t>行為</a:t>
            </a:r>
            <a:r>
              <a:rPr lang="zh-TW" altLang="zh-HK" dirty="0"/>
              <a:t>背後的動機、動機背後的意念的來源等等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716016" y="1556792"/>
            <a:ext cx="3760416" cy="213796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面對選擇取捨之時，不以個人情欲好惡為好惡，而是遵循「道德理性」而行事。</a:t>
            </a:r>
            <a:endParaRPr lang="zh-HK" altLang="en-US" dirty="0"/>
          </a:p>
        </p:txBody>
      </p:sp>
      <p:sp>
        <p:nvSpPr>
          <p:cNvPr id="2" name="向右箭號 1"/>
          <p:cNvSpPr/>
          <p:nvPr/>
        </p:nvSpPr>
        <p:spPr>
          <a:xfrm>
            <a:off x="4211960" y="2852936"/>
            <a:ext cx="367698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19" y="4653136"/>
            <a:ext cx="1378439" cy="160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24226"/>
            <a:ext cx="2720342" cy="215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7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461495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59632" y="44624"/>
            <a:ext cx="72291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zh-HK" sz="3600" b="1" dirty="0"/>
              <a:t>君子小人的動態關係</a:t>
            </a:r>
            <a:endParaRPr lang="zh-HK" altLang="en-US" sz="36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433513"/>
            <a:ext cx="68103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8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in german beer ha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4" cy="685800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816" y="0"/>
            <a:ext cx="40561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89917"/>
              </p:ext>
            </p:extLst>
          </p:nvPr>
        </p:nvGraphicFramePr>
        <p:xfrm>
          <a:off x="107504" y="6309320"/>
          <a:ext cx="875049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9"/>
                <a:gridCol w="1527789"/>
                <a:gridCol w="1512168"/>
                <a:gridCol w="3168352"/>
                <a:gridCol w="792087"/>
              </a:tblGrid>
              <a:tr h="375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本講引言</a:t>
                      </a:r>
                      <a:endParaRPr lang="zh-HK" altLang="en-US" sz="26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古典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aseline="-25000" dirty="0" smtClean="0">
                          <a:latin typeface="+mn-ea"/>
                          <a:ea typeface="+mn-ea"/>
                        </a:rPr>
                        <a:t>Frankfurt</a:t>
                      </a:r>
                      <a:r>
                        <a:rPr lang="zh-TW" altLang="en-US" sz="26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與君子小人</a:t>
                      </a:r>
                      <a:endParaRPr lang="zh-HK" altLang="en-US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aseline="-25000" dirty="0" smtClean="0">
                          <a:latin typeface="+mn-ea"/>
                          <a:ea typeface="+mn-ea"/>
                        </a:rPr>
                        <a:t>結語</a:t>
                      </a:r>
                      <a:endParaRPr lang="en-US" altLang="zh-TW" sz="2600" baseline="-25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19318" y="260648"/>
            <a:ext cx="61206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古典文獻中的君子與小人</a:t>
            </a:r>
            <a:endParaRPr lang="zh-HK" altLang="en-US" sz="36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323528" y="1097280"/>
            <a:ext cx="2736304" cy="603528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marL="0" indent="0"/>
            <a:r>
              <a:rPr lang="zh-TW" altLang="zh-HK" dirty="0"/>
              <a:t>「道德理性</a:t>
            </a:r>
            <a:r>
              <a:rPr lang="zh-TW" altLang="zh-HK" dirty="0" smtClean="0"/>
              <a:t>」</a:t>
            </a:r>
            <a:r>
              <a:rPr lang="en-US" altLang="zh-TW" dirty="0" smtClean="0"/>
              <a:t>?</a:t>
            </a:r>
            <a:endParaRPr lang="zh-HK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179512" y="3212976"/>
            <a:ext cx="3760416" cy="266429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/>
            <a:r>
              <a:rPr lang="zh-TW" altLang="zh-HK" dirty="0" smtClean="0"/>
              <a:t>君子</a:t>
            </a:r>
            <a:r>
              <a:rPr lang="zh-TW" altLang="en-US" dirty="0" smtClean="0"/>
              <a:t> </a:t>
            </a:r>
            <a:r>
              <a:rPr lang="en-US" altLang="zh-TW" dirty="0" smtClean="0"/>
              <a:t>=</a:t>
            </a:r>
            <a:r>
              <a:rPr lang="zh-TW" altLang="en-US" dirty="0" smtClean="0"/>
              <a:t> 仁 </a:t>
            </a:r>
            <a:r>
              <a:rPr lang="en-US" altLang="zh-TW" dirty="0" smtClean="0"/>
              <a:t>+</a:t>
            </a:r>
            <a:r>
              <a:rPr lang="zh-TW" altLang="en-US" dirty="0" smtClean="0"/>
              <a:t> </a:t>
            </a:r>
            <a:r>
              <a:rPr lang="en-US" altLang="zh-TW" dirty="0" smtClean="0"/>
              <a:t>X</a:t>
            </a:r>
            <a:r>
              <a:rPr lang="zh-TW" altLang="en-US" dirty="0" smtClean="0"/>
              <a:t> </a:t>
            </a:r>
            <a:r>
              <a:rPr lang="en-US" altLang="zh-TW" dirty="0" smtClean="0"/>
              <a:t>+</a:t>
            </a:r>
            <a:r>
              <a:rPr lang="zh-TW" altLang="en-US" dirty="0" smtClean="0"/>
              <a:t> </a:t>
            </a:r>
            <a:r>
              <a:rPr lang="en-US" altLang="zh-TW" dirty="0" smtClean="0"/>
              <a:t>Y</a:t>
            </a:r>
            <a:r>
              <a:rPr lang="zh-TW" altLang="en-US" dirty="0" smtClean="0"/>
              <a:t> </a:t>
            </a:r>
            <a:r>
              <a:rPr lang="en-US" altLang="zh-TW" dirty="0" smtClean="0"/>
              <a:t>+</a:t>
            </a:r>
            <a:r>
              <a:rPr lang="zh-TW" altLang="en-US" dirty="0" smtClean="0"/>
              <a:t> </a:t>
            </a:r>
            <a:r>
              <a:rPr lang="en-US" altLang="zh-TW" dirty="0" smtClean="0"/>
              <a:t>Z…</a:t>
            </a:r>
          </a:p>
          <a:p>
            <a:pPr marL="0" indent="0"/>
            <a:endParaRPr lang="en-US" altLang="zh-HK" dirty="0" smtClean="0"/>
          </a:p>
          <a:p>
            <a:pPr marL="0" indent="0"/>
            <a:endParaRPr lang="en-US" altLang="zh-HK" dirty="0"/>
          </a:p>
          <a:p>
            <a:pPr marL="0" indent="0"/>
            <a:r>
              <a:rPr lang="zh-TW" altLang="en-US" dirty="0" smtClean="0"/>
              <a:t>「仁」：「君子」的必要條件</a:t>
            </a:r>
            <a:endParaRPr lang="en-US" altLang="zh-HK" dirty="0"/>
          </a:p>
          <a:p>
            <a:pPr marL="0" indent="0"/>
            <a:endParaRPr lang="zh-HK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467544" y="2132856"/>
            <a:ext cx="295232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子曰：</a:t>
            </a:r>
            <a:r>
              <a:rPr lang="zh-TW" altLang="zh-HK" b="1" dirty="0" smtClean="0"/>
              <a:t>「</a:t>
            </a:r>
            <a:r>
              <a:rPr lang="zh-TW" altLang="zh-HK" b="1" dirty="0"/>
              <a:t>君子去仁，惡乎成名？」</a:t>
            </a:r>
            <a:endParaRPr lang="zh-HK" altLang="en-US" b="1" dirty="0"/>
          </a:p>
        </p:txBody>
      </p:sp>
      <p:sp>
        <p:nvSpPr>
          <p:cNvPr id="3" name="向下箭號 2"/>
          <p:cNvSpPr/>
          <p:nvPr/>
        </p:nvSpPr>
        <p:spPr>
          <a:xfrm>
            <a:off x="1523862" y="3789040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427984" y="1484784"/>
            <a:ext cx="3456384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zh-HK" sz="2400" b="1" dirty="0" smtClean="0"/>
              <a:t>君子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=</a:t>
            </a:r>
            <a:r>
              <a:rPr lang="zh-TW" altLang="zh-HK" sz="2400" b="1" dirty="0"/>
              <a:t>道德</a:t>
            </a:r>
            <a:r>
              <a:rPr lang="zh-TW" altLang="zh-HK" sz="2400" b="1" dirty="0" smtClean="0"/>
              <a:t>理性</a:t>
            </a:r>
            <a:r>
              <a:rPr lang="zh-TW" altLang="en-US" sz="2400" b="1" dirty="0" smtClean="0"/>
              <a:t> 的行使者</a:t>
            </a:r>
            <a:endParaRPr lang="en-US" altLang="zh-TW" sz="2400" b="1" dirty="0" smtClean="0"/>
          </a:p>
        </p:txBody>
      </p:sp>
      <p:sp>
        <p:nvSpPr>
          <p:cNvPr id="10" name="向下箭號 9"/>
          <p:cNvSpPr/>
          <p:nvPr/>
        </p:nvSpPr>
        <p:spPr>
          <a:xfrm>
            <a:off x="5652120" y="2311135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27984" y="3501008"/>
            <a:ext cx="3888432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「仁」：</a:t>
            </a:r>
            <a:r>
              <a:rPr lang="zh-TW" altLang="zh-HK" sz="2400" b="1" dirty="0"/>
              <a:t>道德</a:t>
            </a:r>
            <a:r>
              <a:rPr lang="zh-TW" altLang="zh-HK" sz="2400" b="1" dirty="0" smtClean="0"/>
              <a:t>理性</a:t>
            </a:r>
            <a:r>
              <a:rPr lang="zh-TW" altLang="en-US" sz="2400" b="1" dirty="0" smtClean="0"/>
              <a:t>行使者的必要條件</a:t>
            </a:r>
            <a:endParaRPr lang="en-US" alt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35957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5080</TotalTime>
  <Words>4984</Words>
  <Application>Microsoft Office PowerPoint</Application>
  <PresentationFormat>如螢幕大小 (4:3)</PresentationFormat>
  <Paragraphs>892</Paragraphs>
  <Slides>81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81</vt:i4>
      </vt:variant>
    </vt:vector>
  </HeadingPairs>
  <TitlesOfParts>
    <vt:vector size="82" baseType="lpstr">
      <vt:lpstr>Angles</vt:lpstr>
      <vt:lpstr>PowerPoint 簡報</vt:lpstr>
      <vt:lpstr>今天分享目錄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Liberal Studies GROUP Assignment</dc:title>
  <dc:creator>win7</dc:creator>
  <cp:lastModifiedBy>Lau Kwai Piu</cp:lastModifiedBy>
  <cp:revision>365</cp:revision>
  <dcterms:created xsi:type="dcterms:W3CDTF">2012-12-03T11:12:00Z</dcterms:created>
  <dcterms:modified xsi:type="dcterms:W3CDTF">2014-06-21T08:41:17Z</dcterms:modified>
</cp:coreProperties>
</file>