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18" r:id="rId10"/>
    <p:sldId id="264" r:id="rId11"/>
    <p:sldId id="265" r:id="rId12"/>
    <p:sldId id="266" r:id="rId13"/>
    <p:sldId id="267" r:id="rId14"/>
    <p:sldId id="268" r:id="rId15"/>
    <p:sldId id="269" r:id="rId16"/>
    <p:sldId id="31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320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321" r:id="rId43"/>
    <p:sldId id="312" r:id="rId44"/>
    <p:sldId id="313" r:id="rId45"/>
    <p:sldId id="314" r:id="rId46"/>
    <p:sldId id="316" r:id="rId47"/>
    <p:sldId id="317" r:id="rId48"/>
    <p:sldId id="315" r:id="rId49"/>
    <p:sldId id="323" r:id="rId50"/>
    <p:sldId id="324" r:id="rId51"/>
    <p:sldId id="303" r:id="rId52"/>
    <p:sldId id="304" r:id="rId53"/>
    <p:sldId id="305" r:id="rId54"/>
    <p:sldId id="302" r:id="rId55"/>
    <p:sldId id="307" r:id="rId56"/>
    <p:sldId id="308" r:id="rId57"/>
    <p:sldId id="297" r:id="rId58"/>
    <p:sldId id="309" r:id="rId59"/>
    <p:sldId id="322" r:id="rId60"/>
    <p:sldId id="310" r:id="rId61"/>
    <p:sldId id="311" r:id="rId6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DEB62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8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67331C-B947-4A0A-A814-3C78D4E23F25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B046258D-618B-4388-BD52-FD6AE0D655E7}">
      <dgm:prSet phldrT="[文字]"/>
      <dgm:spPr/>
      <dgm:t>
        <a:bodyPr/>
        <a:lstStyle/>
        <a:p>
          <a:r>
            <a:rPr lang="zh-TW" altLang="en-US" dirty="0" smtClean="0"/>
            <a:t>生命</a:t>
          </a:r>
          <a:endParaRPr lang="zh-TW" altLang="en-US" dirty="0"/>
        </a:p>
      </dgm:t>
    </dgm:pt>
    <dgm:pt modelId="{13DF15BA-F912-4DCD-9B58-BB1A7E673A66}" type="parTrans" cxnId="{66F2FAAF-36B0-4C05-9F77-23DC2F61B279}">
      <dgm:prSet/>
      <dgm:spPr/>
      <dgm:t>
        <a:bodyPr/>
        <a:lstStyle/>
        <a:p>
          <a:endParaRPr lang="zh-TW" altLang="en-US"/>
        </a:p>
      </dgm:t>
    </dgm:pt>
    <dgm:pt modelId="{3E29AFEF-7256-42DD-AAD2-3F407C7A0B83}" type="sibTrans" cxnId="{66F2FAAF-36B0-4C05-9F77-23DC2F61B279}">
      <dgm:prSet/>
      <dgm:spPr/>
      <dgm:t>
        <a:bodyPr/>
        <a:lstStyle/>
        <a:p>
          <a:endParaRPr lang="zh-TW" altLang="en-US"/>
        </a:p>
      </dgm:t>
    </dgm:pt>
    <dgm:pt modelId="{1226AEBA-1523-45C1-A041-8E1816601B01}">
      <dgm:prSet phldrT="[文字]"/>
      <dgm:spPr/>
      <dgm:t>
        <a:bodyPr/>
        <a:lstStyle/>
        <a:p>
          <a:r>
            <a:rPr lang="zh-TW" altLang="en-US" dirty="0" smtClean="0"/>
            <a:t>遭遇</a:t>
          </a:r>
          <a:endParaRPr lang="zh-TW" altLang="en-US" dirty="0"/>
        </a:p>
      </dgm:t>
    </dgm:pt>
    <dgm:pt modelId="{DB824D1A-2E19-4280-8748-D9795CC0F302}" type="parTrans" cxnId="{9E22D57E-3CD3-43F4-9B6B-EFC8900689D5}">
      <dgm:prSet/>
      <dgm:spPr/>
      <dgm:t>
        <a:bodyPr/>
        <a:lstStyle/>
        <a:p>
          <a:endParaRPr lang="zh-TW" altLang="en-US"/>
        </a:p>
      </dgm:t>
    </dgm:pt>
    <dgm:pt modelId="{E4416B1D-149F-49C1-BE24-28B8B291C656}" type="sibTrans" cxnId="{9E22D57E-3CD3-43F4-9B6B-EFC8900689D5}">
      <dgm:prSet/>
      <dgm:spPr/>
      <dgm:t>
        <a:bodyPr/>
        <a:lstStyle/>
        <a:p>
          <a:endParaRPr lang="zh-TW" altLang="en-US"/>
        </a:p>
      </dgm:t>
    </dgm:pt>
    <dgm:pt modelId="{0E227FB3-B3C4-4A45-9569-BC37C38E5DE6}">
      <dgm:prSet phldrT="[文字]"/>
      <dgm:spPr/>
      <dgm:t>
        <a:bodyPr/>
        <a:lstStyle/>
        <a:p>
          <a:r>
            <a:rPr lang="zh-TW" altLang="en-US" dirty="0" smtClean="0"/>
            <a:t>行為</a:t>
          </a:r>
          <a:endParaRPr lang="zh-TW" altLang="en-US" dirty="0"/>
        </a:p>
      </dgm:t>
    </dgm:pt>
    <dgm:pt modelId="{AFC632D4-E8AE-4844-AB3E-C50338894E87}" type="parTrans" cxnId="{5D5E8613-4202-4590-9B95-8910D417A118}">
      <dgm:prSet/>
      <dgm:spPr/>
      <dgm:t>
        <a:bodyPr/>
        <a:lstStyle/>
        <a:p>
          <a:endParaRPr lang="zh-TW" altLang="en-US"/>
        </a:p>
      </dgm:t>
    </dgm:pt>
    <dgm:pt modelId="{27F7ED12-7F5D-4BEA-8D93-F3CB1322DF18}" type="sibTrans" cxnId="{5D5E8613-4202-4590-9B95-8910D417A118}">
      <dgm:prSet/>
      <dgm:spPr/>
      <dgm:t>
        <a:bodyPr/>
        <a:lstStyle/>
        <a:p>
          <a:endParaRPr lang="zh-TW" altLang="en-US"/>
        </a:p>
      </dgm:t>
    </dgm:pt>
    <dgm:pt modelId="{B5FC92A6-E97F-4A94-94DC-F352684E70AB}" type="pres">
      <dgm:prSet presAssocID="{D767331C-B947-4A0A-A814-3C78D4E23F2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D5FC75F-1C19-446C-B729-1ED06C7E9FC5}" type="pres">
      <dgm:prSet presAssocID="{B046258D-618B-4388-BD52-FD6AE0D655E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0FFF763-3285-44B8-A7F6-DBB4109435EE}" type="pres">
      <dgm:prSet presAssocID="{3E29AFEF-7256-42DD-AAD2-3F407C7A0B83}" presName="sibTrans" presStyleLbl="sibTrans2D1" presStyleIdx="0" presStyleCnt="3"/>
      <dgm:spPr/>
      <dgm:t>
        <a:bodyPr/>
        <a:lstStyle/>
        <a:p>
          <a:endParaRPr lang="zh-TW" altLang="en-US"/>
        </a:p>
      </dgm:t>
    </dgm:pt>
    <dgm:pt modelId="{95F5CF06-EF12-4DCE-80F8-1DA09EB4EE91}" type="pres">
      <dgm:prSet presAssocID="{3E29AFEF-7256-42DD-AAD2-3F407C7A0B83}" presName="connectorText" presStyleLbl="sibTrans2D1" presStyleIdx="0" presStyleCnt="3"/>
      <dgm:spPr/>
      <dgm:t>
        <a:bodyPr/>
        <a:lstStyle/>
        <a:p>
          <a:endParaRPr lang="zh-TW" altLang="en-US"/>
        </a:p>
      </dgm:t>
    </dgm:pt>
    <dgm:pt modelId="{E94B7B9D-F27E-4B0E-8621-860D84DD9110}" type="pres">
      <dgm:prSet presAssocID="{1226AEBA-1523-45C1-A041-8E1816601B0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7B799A8-6554-46FC-BFC3-CD29652A1C42}" type="pres">
      <dgm:prSet presAssocID="{E4416B1D-149F-49C1-BE24-28B8B291C656}" presName="sibTrans" presStyleLbl="sibTrans2D1" presStyleIdx="1" presStyleCnt="3"/>
      <dgm:spPr/>
      <dgm:t>
        <a:bodyPr/>
        <a:lstStyle/>
        <a:p>
          <a:endParaRPr lang="zh-TW" altLang="en-US"/>
        </a:p>
      </dgm:t>
    </dgm:pt>
    <dgm:pt modelId="{C411919A-FE03-4587-99B2-D6E849F0DE1B}" type="pres">
      <dgm:prSet presAssocID="{E4416B1D-149F-49C1-BE24-28B8B291C656}" presName="connectorText" presStyleLbl="sibTrans2D1" presStyleIdx="1" presStyleCnt="3"/>
      <dgm:spPr/>
      <dgm:t>
        <a:bodyPr/>
        <a:lstStyle/>
        <a:p>
          <a:endParaRPr lang="zh-TW" altLang="en-US"/>
        </a:p>
      </dgm:t>
    </dgm:pt>
    <dgm:pt modelId="{4839D211-29B7-407B-9916-E884A123DFEA}" type="pres">
      <dgm:prSet presAssocID="{0E227FB3-B3C4-4A45-9569-BC37C38E5DE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4D0EAB-A1ED-4B6D-ADA2-433B61BD5BF2}" type="pres">
      <dgm:prSet presAssocID="{27F7ED12-7F5D-4BEA-8D93-F3CB1322DF18}" presName="sibTrans" presStyleLbl="sibTrans2D1" presStyleIdx="2" presStyleCnt="3"/>
      <dgm:spPr/>
      <dgm:t>
        <a:bodyPr/>
        <a:lstStyle/>
        <a:p>
          <a:endParaRPr lang="zh-TW" altLang="en-US"/>
        </a:p>
      </dgm:t>
    </dgm:pt>
    <dgm:pt modelId="{9CED1C84-65D9-454B-AE2D-E573BFAC0442}" type="pres">
      <dgm:prSet presAssocID="{27F7ED12-7F5D-4BEA-8D93-F3CB1322DF18}" presName="connectorText" presStyleLbl="sibTrans2D1" presStyleIdx="2" presStyleCnt="3"/>
      <dgm:spPr/>
      <dgm:t>
        <a:bodyPr/>
        <a:lstStyle/>
        <a:p>
          <a:endParaRPr lang="zh-TW" altLang="en-US"/>
        </a:p>
      </dgm:t>
    </dgm:pt>
  </dgm:ptLst>
  <dgm:cxnLst>
    <dgm:cxn modelId="{9E22D57E-3CD3-43F4-9B6B-EFC8900689D5}" srcId="{D767331C-B947-4A0A-A814-3C78D4E23F25}" destId="{1226AEBA-1523-45C1-A041-8E1816601B01}" srcOrd="1" destOrd="0" parTransId="{DB824D1A-2E19-4280-8748-D9795CC0F302}" sibTransId="{E4416B1D-149F-49C1-BE24-28B8B291C656}"/>
    <dgm:cxn modelId="{FD851591-690F-400F-842C-C4120C5090D6}" type="presOf" srcId="{E4416B1D-149F-49C1-BE24-28B8B291C656}" destId="{E7B799A8-6554-46FC-BFC3-CD29652A1C42}" srcOrd="0" destOrd="0" presId="urn:microsoft.com/office/officeart/2005/8/layout/cycle2"/>
    <dgm:cxn modelId="{B17EECA6-E6A6-425A-B532-B52486954A7E}" type="presOf" srcId="{27F7ED12-7F5D-4BEA-8D93-F3CB1322DF18}" destId="{6C4D0EAB-A1ED-4B6D-ADA2-433B61BD5BF2}" srcOrd="0" destOrd="0" presId="urn:microsoft.com/office/officeart/2005/8/layout/cycle2"/>
    <dgm:cxn modelId="{82D675DE-8C1C-4193-92AA-17648A5A1A8F}" type="presOf" srcId="{3E29AFEF-7256-42DD-AAD2-3F407C7A0B83}" destId="{E0FFF763-3285-44B8-A7F6-DBB4109435EE}" srcOrd="0" destOrd="0" presId="urn:microsoft.com/office/officeart/2005/8/layout/cycle2"/>
    <dgm:cxn modelId="{5D5E8613-4202-4590-9B95-8910D417A118}" srcId="{D767331C-B947-4A0A-A814-3C78D4E23F25}" destId="{0E227FB3-B3C4-4A45-9569-BC37C38E5DE6}" srcOrd="2" destOrd="0" parTransId="{AFC632D4-E8AE-4844-AB3E-C50338894E87}" sibTransId="{27F7ED12-7F5D-4BEA-8D93-F3CB1322DF18}"/>
    <dgm:cxn modelId="{1F7E3DF7-6FE3-4547-93BE-E8E378D3EBEF}" type="presOf" srcId="{27F7ED12-7F5D-4BEA-8D93-F3CB1322DF18}" destId="{9CED1C84-65D9-454B-AE2D-E573BFAC0442}" srcOrd="1" destOrd="0" presId="urn:microsoft.com/office/officeart/2005/8/layout/cycle2"/>
    <dgm:cxn modelId="{A48CC4DC-BAB9-4FF9-AB32-262EFBC9BF2E}" type="presOf" srcId="{3E29AFEF-7256-42DD-AAD2-3F407C7A0B83}" destId="{95F5CF06-EF12-4DCE-80F8-1DA09EB4EE91}" srcOrd="1" destOrd="0" presId="urn:microsoft.com/office/officeart/2005/8/layout/cycle2"/>
    <dgm:cxn modelId="{C8A4B8C4-0927-44EB-A68B-4442E7058D61}" type="presOf" srcId="{1226AEBA-1523-45C1-A041-8E1816601B01}" destId="{E94B7B9D-F27E-4B0E-8621-860D84DD9110}" srcOrd="0" destOrd="0" presId="urn:microsoft.com/office/officeart/2005/8/layout/cycle2"/>
    <dgm:cxn modelId="{D654A69B-E53C-4385-A662-EFC10D64B795}" type="presOf" srcId="{0E227FB3-B3C4-4A45-9569-BC37C38E5DE6}" destId="{4839D211-29B7-407B-9916-E884A123DFEA}" srcOrd="0" destOrd="0" presId="urn:microsoft.com/office/officeart/2005/8/layout/cycle2"/>
    <dgm:cxn modelId="{E247AD5A-96E1-44DA-AA68-C38271E9B4E8}" type="presOf" srcId="{B046258D-618B-4388-BD52-FD6AE0D655E7}" destId="{DD5FC75F-1C19-446C-B729-1ED06C7E9FC5}" srcOrd="0" destOrd="0" presId="urn:microsoft.com/office/officeart/2005/8/layout/cycle2"/>
    <dgm:cxn modelId="{66F2FAAF-36B0-4C05-9F77-23DC2F61B279}" srcId="{D767331C-B947-4A0A-A814-3C78D4E23F25}" destId="{B046258D-618B-4388-BD52-FD6AE0D655E7}" srcOrd="0" destOrd="0" parTransId="{13DF15BA-F912-4DCD-9B58-BB1A7E673A66}" sibTransId="{3E29AFEF-7256-42DD-AAD2-3F407C7A0B83}"/>
    <dgm:cxn modelId="{DD90ABC6-2AF8-4536-BCA0-EBE6E105E3C9}" type="presOf" srcId="{E4416B1D-149F-49C1-BE24-28B8B291C656}" destId="{C411919A-FE03-4587-99B2-D6E849F0DE1B}" srcOrd="1" destOrd="0" presId="urn:microsoft.com/office/officeart/2005/8/layout/cycle2"/>
    <dgm:cxn modelId="{1BA93968-CF5A-45A1-9300-E7D578CF7BBE}" type="presOf" srcId="{D767331C-B947-4A0A-A814-3C78D4E23F25}" destId="{B5FC92A6-E97F-4A94-94DC-F352684E70AB}" srcOrd="0" destOrd="0" presId="urn:microsoft.com/office/officeart/2005/8/layout/cycle2"/>
    <dgm:cxn modelId="{01521EFC-4B11-40E7-85DF-124B18C34C09}" type="presParOf" srcId="{B5FC92A6-E97F-4A94-94DC-F352684E70AB}" destId="{DD5FC75F-1C19-446C-B729-1ED06C7E9FC5}" srcOrd="0" destOrd="0" presId="urn:microsoft.com/office/officeart/2005/8/layout/cycle2"/>
    <dgm:cxn modelId="{713F7C72-9474-47FF-AE60-B9BFD51DDABA}" type="presParOf" srcId="{B5FC92A6-E97F-4A94-94DC-F352684E70AB}" destId="{E0FFF763-3285-44B8-A7F6-DBB4109435EE}" srcOrd="1" destOrd="0" presId="urn:microsoft.com/office/officeart/2005/8/layout/cycle2"/>
    <dgm:cxn modelId="{2B0CF5FD-D95C-4780-A830-E7BCAE4162CD}" type="presParOf" srcId="{E0FFF763-3285-44B8-A7F6-DBB4109435EE}" destId="{95F5CF06-EF12-4DCE-80F8-1DA09EB4EE91}" srcOrd="0" destOrd="0" presId="urn:microsoft.com/office/officeart/2005/8/layout/cycle2"/>
    <dgm:cxn modelId="{506F8736-BAFB-45B5-8D78-DD0D5515F2AB}" type="presParOf" srcId="{B5FC92A6-E97F-4A94-94DC-F352684E70AB}" destId="{E94B7B9D-F27E-4B0E-8621-860D84DD9110}" srcOrd="2" destOrd="0" presId="urn:microsoft.com/office/officeart/2005/8/layout/cycle2"/>
    <dgm:cxn modelId="{77E36DF4-5F0E-4366-B083-A03D94F73E9E}" type="presParOf" srcId="{B5FC92A6-E97F-4A94-94DC-F352684E70AB}" destId="{E7B799A8-6554-46FC-BFC3-CD29652A1C42}" srcOrd="3" destOrd="0" presId="urn:microsoft.com/office/officeart/2005/8/layout/cycle2"/>
    <dgm:cxn modelId="{DF9FADDE-9304-4158-9FF3-A25EBF92BA95}" type="presParOf" srcId="{E7B799A8-6554-46FC-BFC3-CD29652A1C42}" destId="{C411919A-FE03-4587-99B2-D6E849F0DE1B}" srcOrd="0" destOrd="0" presId="urn:microsoft.com/office/officeart/2005/8/layout/cycle2"/>
    <dgm:cxn modelId="{B5F049D4-4AE3-4E84-B753-91002BB69E36}" type="presParOf" srcId="{B5FC92A6-E97F-4A94-94DC-F352684E70AB}" destId="{4839D211-29B7-407B-9916-E884A123DFEA}" srcOrd="4" destOrd="0" presId="urn:microsoft.com/office/officeart/2005/8/layout/cycle2"/>
    <dgm:cxn modelId="{9B27DDEF-84F2-4CDD-BAC5-E7E549BDC1C8}" type="presParOf" srcId="{B5FC92A6-E97F-4A94-94DC-F352684E70AB}" destId="{6C4D0EAB-A1ED-4B6D-ADA2-433B61BD5BF2}" srcOrd="5" destOrd="0" presId="urn:microsoft.com/office/officeart/2005/8/layout/cycle2"/>
    <dgm:cxn modelId="{C64AE0B1-262F-4885-9FBD-F37EF3E9B47E}" type="presParOf" srcId="{6C4D0EAB-A1ED-4B6D-ADA2-433B61BD5BF2}" destId="{9CED1C84-65D9-454B-AE2D-E573BFAC044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14078D-CB05-4D20-897A-D9A83485FD47}" type="doc">
      <dgm:prSet loTypeId="urn:microsoft.com/office/officeart/2005/8/layout/venn2" loCatId="relationship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zh-TW" altLang="en-US"/>
        </a:p>
      </dgm:t>
    </dgm:pt>
    <dgm:pt modelId="{24AB7165-79AF-4A2E-A812-A819A6F2FA86}">
      <dgm:prSet phldrT="[文字]" custT="1"/>
      <dgm:spPr/>
      <dgm:t>
        <a:bodyPr/>
        <a:lstStyle/>
        <a:p>
          <a:r>
            <a:rPr lang="zh-TW" altLang="en-US" sz="3600" b="1" dirty="0" smtClean="0">
              <a:solidFill>
                <a:srgbClr val="008000"/>
              </a:solidFill>
            </a:rPr>
            <a:t>宇宙</a:t>
          </a:r>
          <a:endParaRPr lang="zh-TW" altLang="en-US" sz="3600" b="1" dirty="0">
            <a:solidFill>
              <a:srgbClr val="008000"/>
            </a:solidFill>
          </a:endParaRPr>
        </a:p>
      </dgm:t>
    </dgm:pt>
    <dgm:pt modelId="{23FB8EB3-9F1A-443A-BA37-BA0401FF4AD8}" type="parTrans" cxnId="{CEA8A18A-65FF-4C2B-A54A-F4D2FEA4D008}">
      <dgm:prSet/>
      <dgm:spPr/>
      <dgm:t>
        <a:bodyPr/>
        <a:lstStyle/>
        <a:p>
          <a:endParaRPr lang="zh-TW" altLang="en-US"/>
        </a:p>
      </dgm:t>
    </dgm:pt>
    <dgm:pt modelId="{9F04D4EB-403C-446C-8C7F-8C19416A0B3E}" type="sibTrans" cxnId="{CEA8A18A-65FF-4C2B-A54A-F4D2FEA4D008}">
      <dgm:prSet/>
      <dgm:spPr/>
      <dgm:t>
        <a:bodyPr/>
        <a:lstStyle/>
        <a:p>
          <a:endParaRPr lang="zh-TW" altLang="en-US"/>
        </a:p>
      </dgm:t>
    </dgm:pt>
    <dgm:pt modelId="{640BD578-6CB3-42B8-9602-89496CAFCB7A}">
      <dgm:prSet phldrT="[文字]" custT="1"/>
      <dgm:spPr/>
      <dgm:t>
        <a:bodyPr/>
        <a:lstStyle/>
        <a:p>
          <a:r>
            <a:rPr lang="zh-TW" altLang="en-US" sz="28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天地</a:t>
          </a:r>
          <a:endParaRPr lang="zh-TW" altLang="en-US" sz="2800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E62C39B7-A32B-4BA3-B3FC-FEAE35047DBF}" type="parTrans" cxnId="{6373585E-FEEE-46B4-9696-62C1E0F401F1}">
      <dgm:prSet/>
      <dgm:spPr/>
      <dgm:t>
        <a:bodyPr/>
        <a:lstStyle/>
        <a:p>
          <a:endParaRPr lang="zh-TW" altLang="en-US"/>
        </a:p>
      </dgm:t>
    </dgm:pt>
    <dgm:pt modelId="{C6868B08-5238-4BCD-B31B-0C04FFB8A51C}" type="sibTrans" cxnId="{6373585E-FEEE-46B4-9696-62C1E0F401F1}">
      <dgm:prSet/>
      <dgm:spPr/>
      <dgm:t>
        <a:bodyPr/>
        <a:lstStyle/>
        <a:p>
          <a:endParaRPr lang="zh-TW" altLang="en-US"/>
        </a:p>
      </dgm:t>
    </dgm:pt>
    <dgm:pt modelId="{838A0D42-E937-4CFE-A07B-E0BF8E649EBB}">
      <dgm:prSet phldrT="[文字]"/>
      <dgm:spPr/>
      <dgm:t>
        <a:bodyPr/>
        <a:lstStyle/>
        <a:p>
          <a:r>
            <a:rPr lang="zh-TW" altLang="en-US" b="1" dirty="0" smtClean="0"/>
            <a:t>人</a:t>
          </a:r>
          <a:endParaRPr lang="zh-TW" altLang="en-US" b="1" dirty="0"/>
        </a:p>
      </dgm:t>
    </dgm:pt>
    <dgm:pt modelId="{9E58E21C-9F1B-4593-A03E-4CFF693E7089}" type="parTrans" cxnId="{DC2956C6-2C20-4CCF-A457-53319A1286BB}">
      <dgm:prSet/>
      <dgm:spPr/>
      <dgm:t>
        <a:bodyPr/>
        <a:lstStyle/>
        <a:p>
          <a:endParaRPr lang="zh-TW" altLang="en-US"/>
        </a:p>
      </dgm:t>
    </dgm:pt>
    <dgm:pt modelId="{527D5491-7897-4A95-ABF4-6DBBEFFB14C7}" type="sibTrans" cxnId="{DC2956C6-2C20-4CCF-A457-53319A1286BB}">
      <dgm:prSet/>
      <dgm:spPr/>
      <dgm:t>
        <a:bodyPr/>
        <a:lstStyle/>
        <a:p>
          <a:endParaRPr lang="zh-TW" altLang="en-US"/>
        </a:p>
      </dgm:t>
    </dgm:pt>
    <dgm:pt modelId="{D917B0FA-B153-43E1-880A-D910F70721A9}" type="pres">
      <dgm:prSet presAssocID="{F514078D-CB05-4D20-897A-D9A83485FD47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D7D2ECF-D28C-48A4-BEDF-B93F0CF7CAB5}" type="pres">
      <dgm:prSet presAssocID="{F514078D-CB05-4D20-897A-D9A83485FD47}" presName="comp1" presStyleCnt="0"/>
      <dgm:spPr/>
    </dgm:pt>
    <dgm:pt modelId="{B2535420-F842-4FCC-9FD6-A6E881989D9C}" type="pres">
      <dgm:prSet presAssocID="{F514078D-CB05-4D20-897A-D9A83485FD47}" presName="circle1" presStyleLbl="node1" presStyleIdx="0" presStyleCnt="3" custLinFactNeighborX="-912" custLinFactNeighborY="-959"/>
      <dgm:spPr/>
      <dgm:t>
        <a:bodyPr/>
        <a:lstStyle/>
        <a:p>
          <a:endParaRPr lang="zh-TW" altLang="en-US"/>
        </a:p>
      </dgm:t>
    </dgm:pt>
    <dgm:pt modelId="{78D0F92E-F0CD-4357-AE77-89DA53D1F1D0}" type="pres">
      <dgm:prSet presAssocID="{F514078D-CB05-4D20-897A-D9A83485FD47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3657E38-F4F7-4280-A0CA-AAE2FFAFA550}" type="pres">
      <dgm:prSet presAssocID="{F514078D-CB05-4D20-897A-D9A83485FD47}" presName="comp2" presStyleCnt="0"/>
      <dgm:spPr/>
    </dgm:pt>
    <dgm:pt modelId="{D31D110D-7C53-4B0E-8D98-B785AD847AD7}" type="pres">
      <dgm:prSet presAssocID="{F514078D-CB05-4D20-897A-D9A83485FD47}" presName="circle2" presStyleLbl="node1" presStyleIdx="1" presStyleCnt="3"/>
      <dgm:spPr/>
      <dgm:t>
        <a:bodyPr/>
        <a:lstStyle/>
        <a:p>
          <a:endParaRPr lang="zh-TW" altLang="en-US"/>
        </a:p>
      </dgm:t>
    </dgm:pt>
    <dgm:pt modelId="{7B2B87E3-45BE-43EC-8078-3F2366510A60}" type="pres">
      <dgm:prSet presAssocID="{F514078D-CB05-4D20-897A-D9A83485FD47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9429EEE-68D7-4953-B667-F9E26A1F221F}" type="pres">
      <dgm:prSet presAssocID="{F514078D-CB05-4D20-897A-D9A83485FD47}" presName="comp3" presStyleCnt="0"/>
      <dgm:spPr/>
    </dgm:pt>
    <dgm:pt modelId="{380DE956-36AF-40E0-A19E-C04763CDD665}" type="pres">
      <dgm:prSet presAssocID="{F514078D-CB05-4D20-897A-D9A83485FD47}" presName="circle3" presStyleLbl="node1" presStyleIdx="2" presStyleCnt="3"/>
      <dgm:spPr/>
      <dgm:t>
        <a:bodyPr/>
        <a:lstStyle/>
        <a:p>
          <a:endParaRPr lang="zh-TW" altLang="en-US"/>
        </a:p>
      </dgm:t>
    </dgm:pt>
    <dgm:pt modelId="{49708921-5F25-4AA3-B313-696D6DEF67F6}" type="pres">
      <dgm:prSet presAssocID="{F514078D-CB05-4D20-897A-D9A83485FD47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26B8972-67A7-4B2B-B314-258764D22AE4}" type="presOf" srcId="{24AB7165-79AF-4A2E-A812-A819A6F2FA86}" destId="{78D0F92E-F0CD-4357-AE77-89DA53D1F1D0}" srcOrd="1" destOrd="0" presId="urn:microsoft.com/office/officeart/2005/8/layout/venn2"/>
    <dgm:cxn modelId="{DC2956C6-2C20-4CCF-A457-53319A1286BB}" srcId="{F514078D-CB05-4D20-897A-D9A83485FD47}" destId="{838A0D42-E937-4CFE-A07B-E0BF8E649EBB}" srcOrd="2" destOrd="0" parTransId="{9E58E21C-9F1B-4593-A03E-4CFF693E7089}" sibTransId="{527D5491-7897-4A95-ABF4-6DBBEFFB14C7}"/>
    <dgm:cxn modelId="{014B7C7F-8530-4432-8E27-F50714865C35}" type="presOf" srcId="{24AB7165-79AF-4A2E-A812-A819A6F2FA86}" destId="{B2535420-F842-4FCC-9FD6-A6E881989D9C}" srcOrd="0" destOrd="0" presId="urn:microsoft.com/office/officeart/2005/8/layout/venn2"/>
    <dgm:cxn modelId="{19C07AB8-9674-4BBB-9A19-51E30E65C9BD}" type="presOf" srcId="{640BD578-6CB3-42B8-9602-89496CAFCB7A}" destId="{D31D110D-7C53-4B0E-8D98-B785AD847AD7}" srcOrd="0" destOrd="0" presId="urn:microsoft.com/office/officeart/2005/8/layout/venn2"/>
    <dgm:cxn modelId="{06514FAB-894A-435D-8E9C-36C7240C7975}" type="presOf" srcId="{838A0D42-E937-4CFE-A07B-E0BF8E649EBB}" destId="{49708921-5F25-4AA3-B313-696D6DEF67F6}" srcOrd="1" destOrd="0" presId="urn:microsoft.com/office/officeart/2005/8/layout/venn2"/>
    <dgm:cxn modelId="{00DD3F70-22DF-48B5-A486-A6F404D64939}" type="presOf" srcId="{838A0D42-E937-4CFE-A07B-E0BF8E649EBB}" destId="{380DE956-36AF-40E0-A19E-C04763CDD665}" srcOrd="0" destOrd="0" presId="urn:microsoft.com/office/officeart/2005/8/layout/venn2"/>
    <dgm:cxn modelId="{CEA8A18A-65FF-4C2B-A54A-F4D2FEA4D008}" srcId="{F514078D-CB05-4D20-897A-D9A83485FD47}" destId="{24AB7165-79AF-4A2E-A812-A819A6F2FA86}" srcOrd="0" destOrd="0" parTransId="{23FB8EB3-9F1A-443A-BA37-BA0401FF4AD8}" sibTransId="{9F04D4EB-403C-446C-8C7F-8C19416A0B3E}"/>
    <dgm:cxn modelId="{0A53FF90-E027-4EF9-835A-85939F2E9FFC}" type="presOf" srcId="{640BD578-6CB3-42B8-9602-89496CAFCB7A}" destId="{7B2B87E3-45BE-43EC-8078-3F2366510A60}" srcOrd="1" destOrd="0" presId="urn:microsoft.com/office/officeart/2005/8/layout/venn2"/>
    <dgm:cxn modelId="{89E58F0F-AD56-4555-98E1-E9F925115C64}" type="presOf" srcId="{F514078D-CB05-4D20-897A-D9A83485FD47}" destId="{D917B0FA-B153-43E1-880A-D910F70721A9}" srcOrd="0" destOrd="0" presId="urn:microsoft.com/office/officeart/2005/8/layout/venn2"/>
    <dgm:cxn modelId="{6373585E-FEEE-46B4-9696-62C1E0F401F1}" srcId="{F514078D-CB05-4D20-897A-D9A83485FD47}" destId="{640BD578-6CB3-42B8-9602-89496CAFCB7A}" srcOrd="1" destOrd="0" parTransId="{E62C39B7-A32B-4BA3-B3FC-FEAE35047DBF}" sibTransId="{C6868B08-5238-4BCD-B31B-0C04FFB8A51C}"/>
    <dgm:cxn modelId="{0341ABA2-DF38-4E71-BF36-784B452212A5}" type="presParOf" srcId="{D917B0FA-B153-43E1-880A-D910F70721A9}" destId="{2D7D2ECF-D28C-48A4-BEDF-B93F0CF7CAB5}" srcOrd="0" destOrd="0" presId="urn:microsoft.com/office/officeart/2005/8/layout/venn2"/>
    <dgm:cxn modelId="{2A29630A-DB19-445A-AA1E-7C241339E3B8}" type="presParOf" srcId="{2D7D2ECF-D28C-48A4-BEDF-B93F0CF7CAB5}" destId="{B2535420-F842-4FCC-9FD6-A6E881989D9C}" srcOrd="0" destOrd="0" presId="urn:microsoft.com/office/officeart/2005/8/layout/venn2"/>
    <dgm:cxn modelId="{7C0993E1-1EF1-4A86-AC27-4D98C1573CEF}" type="presParOf" srcId="{2D7D2ECF-D28C-48A4-BEDF-B93F0CF7CAB5}" destId="{78D0F92E-F0CD-4357-AE77-89DA53D1F1D0}" srcOrd="1" destOrd="0" presId="urn:microsoft.com/office/officeart/2005/8/layout/venn2"/>
    <dgm:cxn modelId="{7A15E007-81FE-4521-90FE-8F84D6480045}" type="presParOf" srcId="{D917B0FA-B153-43E1-880A-D910F70721A9}" destId="{23657E38-F4F7-4280-A0CA-AAE2FFAFA550}" srcOrd="1" destOrd="0" presId="urn:microsoft.com/office/officeart/2005/8/layout/venn2"/>
    <dgm:cxn modelId="{60DDA2DF-A487-4A6A-A51C-3BC58916AABB}" type="presParOf" srcId="{23657E38-F4F7-4280-A0CA-AAE2FFAFA550}" destId="{D31D110D-7C53-4B0E-8D98-B785AD847AD7}" srcOrd="0" destOrd="0" presId="urn:microsoft.com/office/officeart/2005/8/layout/venn2"/>
    <dgm:cxn modelId="{6F046DD8-6B03-46E7-A83A-3189CED0C488}" type="presParOf" srcId="{23657E38-F4F7-4280-A0CA-AAE2FFAFA550}" destId="{7B2B87E3-45BE-43EC-8078-3F2366510A60}" srcOrd="1" destOrd="0" presId="urn:microsoft.com/office/officeart/2005/8/layout/venn2"/>
    <dgm:cxn modelId="{98222481-54AE-4981-AA61-864007524464}" type="presParOf" srcId="{D917B0FA-B153-43E1-880A-D910F70721A9}" destId="{29429EEE-68D7-4953-B667-F9E26A1F221F}" srcOrd="2" destOrd="0" presId="urn:microsoft.com/office/officeart/2005/8/layout/venn2"/>
    <dgm:cxn modelId="{DCF2C4D1-3AD2-4588-B550-450AEE9B96FB}" type="presParOf" srcId="{29429EEE-68D7-4953-B667-F9E26A1F221F}" destId="{380DE956-36AF-40E0-A19E-C04763CDD665}" srcOrd="0" destOrd="0" presId="urn:microsoft.com/office/officeart/2005/8/layout/venn2"/>
    <dgm:cxn modelId="{440A4A42-86CC-46F2-9C5C-D10B20F4248F}" type="presParOf" srcId="{29429EEE-68D7-4953-B667-F9E26A1F221F}" destId="{49708921-5F25-4AA3-B313-696D6DEF67F6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4AB303-57E2-4C1E-9E91-E4ABB7AAD38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36DE477-7837-4BBE-BCBF-13C6F987979B}">
      <dgm:prSet phldrT="[文字]"/>
      <dgm:spPr/>
      <dgm:t>
        <a:bodyPr/>
        <a:lstStyle/>
        <a:p>
          <a:r>
            <a:rPr lang="zh-TW" altLang="en-US" b="1" dirty="0" smtClean="0"/>
            <a:t>善惡報應</a:t>
          </a:r>
          <a:endParaRPr lang="zh-TW" altLang="en-US" b="1" dirty="0"/>
        </a:p>
      </dgm:t>
    </dgm:pt>
    <dgm:pt modelId="{D5193AC3-046F-49CA-859C-2262045AAB73}" type="parTrans" cxnId="{D9ED5BB5-C279-401C-A844-C84BD6DB7CA1}">
      <dgm:prSet/>
      <dgm:spPr/>
      <dgm:t>
        <a:bodyPr/>
        <a:lstStyle/>
        <a:p>
          <a:endParaRPr lang="zh-TW" altLang="en-US"/>
        </a:p>
      </dgm:t>
    </dgm:pt>
    <dgm:pt modelId="{5739E9AB-135B-449A-8CB9-F7154B1994D6}" type="sibTrans" cxnId="{D9ED5BB5-C279-401C-A844-C84BD6DB7CA1}">
      <dgm:prSet/>
      <dgm:spPr/>
      <dgm:t>
        <a:bodyPr/>
        <a:lstStyle/>
        <a:p>
          <a:endParaRPr lang="zh-TW" altLang="en-US"/>
        </a:p>
      </dgm:t>
    </dgm:pt>
    <dgm:pt modelId="{5E41B069-EE45-4001-86D2-78EFAA5F5776}">
      <dgm:prSet phldrT="[文字]"/>
      <dgm:spPr/>
      <dgm:t>
        <a:bodyPr/>
        <a:lstStyle/>
        <a:p>
          <a:r>
            <a:rPr lang="zh-TW" altLang="en-US" b="1" dirty="0" smtClean="0">
              <a:solidFill>
                <a:srgbClr val="FF0000"/>
              </a:solidFill>
            </a:rPr>
            <a:t>星宿主命</a:t>
          </a:r>
          <a:endParaRPr lang="zh-TW" altLang="en-US" b="1" dirty="0">
            <a:solidFill>
              <a:srgbClr val="FF0000"/>
            </a:solidFill>
          </a:endParaRPr>
        </a:p>
      </dgm:t>
    </dgm:pt>
    <dgm:pt modelId="{C8E4A20E-5D02-4491-A6D8-3A53528A0FC9}" type="parTrans" cxnId="{09B0FAAE-74F5-4A96-A0FD-830E57A95EFD}">
      <dgm:prSet/>
      <dgm:spPr/>
      <dgm:t>
        <a:bodyPr/>
        <a:lstStyle/>
        <a:p>
          <a:endParaRPr lang="zh-TW" altLang="en-US"/>
        </a:p>
      </dgm:t>
    </dgm:pt>
    <dgm:pt modelId="{5007A806-5C87-4359-BFE7-BD2F9FAFCAF7}" type="sibTrans" cxnId="{09B0FAAE-74F5-4A96-A0FD-830E57A95EFD}">
      <dgm:prSet/>
      <dgm:spPr/>
      <dgm:t>
        <a:bodyPr/>
        <a:lstStyle/>
        <a:p>
          <a:endParaRPr lang="zh-TW" altLang="en-US"/>
        </a:p>
      </dgm:t>
    </dgm:pt>
    <dgm:pt modelId="{20564BE6-5AC8-41DE-9118-EEC32B15FCAD}">
      <dgm:prSet phldrT="[文字]"/>
      <dgm:spPr/>
      <dgm:t>
        <a:bodyPr/>
        <a:lstStyle/>
        <a:p>
          <a:r>
            <a:rPr lang="zh-TW" altLang="en-US" b="1" dirty="0" smtClean="0">
              <a:solidFill>
                <a:srgbClr val="008000"/>
              </a:solidFill>
            </a:rPr>
            <a:t>司命之神</a:t>
          </a:r>
          <a:endParaRPr lang="zh-TW" altLang="en-US" b="1" dirty="0">
            <a:solidFill>
              <a:srgbClr val="008000"/>
            </a:solidFill>
          </a:endParaRPr>
        </a:p>
      </dgm:t>
    </dgm:pt>
    <dgm:pt modelId="{AC7276B7-ABB0-4AE5-A5B9-90AEBAAD8B4E}" type="parTrans" cxnId="{8FD4C8A9-A836-417F-8C91-EFF5A58D9436}">
      <dgm:prSet/>
      <dgm:spPr/>
      <dgm:t>
        <a:bodyPr/>
        <a:lstStyle/>
        <a:p>
          <a:endParaRPr lang="zh-TW" altLang="en-US"/>
        </a:p>
      </dgm:t>
    </dgm:pt>
    <dgm:pt modelId="{A89BAF57-ACC1-4FEA-8FF2-F51410BC6D74}" type="sibTrans" cxnId="{8FD4C8A9-A836-417F-8C91-EFF5A58D9436}">
      <dgm:prSet/>
      <dgm:spPr/>
      <dgm:t>
        <a:bodyPr/>
        <a:lstStyle/>
        <a:p>
          <a:endParaRPr lang="zh-TW" altLang="en-US"/>
        </a:p>
      </dgm:t>
    </dgm:pt>
    <dgm:pt modelId="{F802591E-FBC0-40DB-A2F2-D3F074120D01}">
      <dgm:prSet/>
      <dgm:spPr/>
      <dgm:t>
        <a:bodyPr/>
        <a:lstStyle/>
        <a:p>
          <a:r>
            <a:rPr lang="zh-TW" altLang="en-US" b="1" dirty="0" smtClean="0">
              <a:solidFill>
                <a:srgbClr val="002060"/>
              </a:solidFill>
            </a:rPr>
            <a:t>家族承負</a:t>
          </a:r>
          <a:endParaRPr lang="zh-TW" altLang="en-US" b="1" dirty="0">
            <a:solidFill>
              <a:srgbClr val="002060"/>
            </a:solidFill>
          </a:endParaRPr>
        </a:p>
      </dgm:t>
    </dgm:pt>
    <dgm:pt modelId="{DADDEB8C-7CFA-4103-90A4-EC9F040023BC}" type="parTrans" cxnId="{73419A92-F2F3-495D-96E1-924F5E67FE41}">
      <dgm:prSet/>
      <dgm:spPr/>
      <dgm:t>
        <a:bodyPr/>
        <a:lstStyle/>
        <a:p>
          <a:endParaRPr lang="zh-TW" altLang="en-US"/>
        </a:p>
      </dgm:t>
    </dgm:pt>
    <dgm:pt modelId="{48F5C44B-7767-4FAE-AEA7-F92EC4BA3898}" type="sibTrans" cxnId="{73419A92-F2F3-495D-96E1-924F5E67FE41}">
      <dgm:prSet/>
      <dgm:spPr/>
      <dgm:t>
        <a:bodyPr/>
        <a:lstStyle/>
        <a:p>
          <a:endParaRPr lang="zh-TW" altLang="en-US"/>
        </a:p>
      </dgm:t>
    </dgm:pt>
    <dgm:pt modelId="{89F13622-8483-4DC9-929E-89F80DB65B05}" type="pres">
      <dgm:prSet presAssocID="{FF4AB303-57E2-4C1E-9E91-E4ABB7AAD38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33D400A5-01A5-4F84-ADC4-1AB4FE0CE8A6}" type="pres">
      <dgm:prSet presAssocID="{536DE477-7837-4BBE-BCBF-13C6F987979B}" presName="hierRoot1" presStyleCnt="0"/>
      <dgm:spPr/>
    </dgm:pt>
    <dgm:pt modelId="{620EAE54-7B0B-4ED8-8E9C-88183FFC3A8F}" type="pres">
      <dgm:prSet presAssocID="{536DE477-7837-4BBE-BCBF-13C6F987979B}" presName="composite" presStyleCnt="0"/>
      <dgm:spPr/>
    </dgm:pt>
    <dgm:pt modelId="{E1B5FE34-CDDF-432D-BF27-7CB1F86D7E68}" type="pres">
      <dgm:prSet presAssocID="{536DE477-7837-4BBE-BCBF-13C6F987979B}" presName="background" presStyleLbl="node0" presStyleIdx="0" presStyleCnt="1"/>
      <dgm:spPr/>
    </dgm:pt>
    <dgm:pt modelId="{4378CCA6-2DFE-4B33-AD96-7D1B4890EB2C}" type="pres">
      <dgm:prSet presAssocID="{536DE477-7837-4BBE-BCBF-13C6F987979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3C4F2CF-18F0-429B-BDF5-A1DE39EA3F4C}" type="pres">
      <dgm:prSet presAssocID="{536DE477-7837-4BBE-BCBF-13C6F987979B}" presName="hierChild2" presStyleCnt="0"/>
      <dgm:spPr/>
    </dgm:pt>
    <dgm:pt modelId="{06987619-22C2-46B0-92D4-DFEDE2E4F62D}" type="pres">
      <dgm:prSet presAssocID="{C8E4A20E-5D02-4491-A6D8-3A53528A0FC9}" presName="Name10" presStyleLbl="parChTrans1D2" presStyleIdx="0" presStyleCnt="3"/>
      <dgm:spPr/>
      <dgm:t>
        <a:bodyPr/>
        <a:lstStyle/>
        <a:p>
          <a:endParaRPr lang="zh-TW" altLang="en-US"/>
        </a:p>
      </dgm:t>
    </dgm:pt>
    <dgm:pt modelId="{E1A6836A-9A89-451D-BA4B-124863AC7BD8}" type="pres">
      <dgm:prSet presAssocID="{5E41B069-EE45-4001-86D2-78EFAA5F5776}" presName="hierRoot2" presStyleCnt="0"/>
      <dgm:spPr/>
    </dgm:pt>
    <dgm:pt modelId="{542028B0-0258-4D76-9AC2-99E8C126EBB4}" type="pres">
      <dgm:prSet presAssocID="{5E41B069-EE45-4001-86D2-78EFAA5F5776}" presName="composite2" presStyleCnt="0"/>
      <dgm:spPr/>
    </dgm:pt>
    <dgm:pt modelId="{9B17B829-2C75-482A-83B6-B8509BBD212D}" type="pres">
      <dgm:prSet presAssocID="{5E41B069-EE45-4001-86D2-78EFAA5F5776}" presName="background2" presStyleLbl="node2" presStyleIdx="0" presStyleCnt="3"/>
      <dgm:spPr/>
    </dgm:pt>
    <dgm:pt modelId="{94CFDB9D-E71B-4CE8-8087-2D77D837C359}" type="pres">
      <dgm:prSet presAssocID="{5E41B069-EE45-4001-86D2-78EFAA5F5776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4B78A9E-7D38-4AC1-BD79-0BF34C213FD9}" type="pres">
      <dgm:prSet presAssocID="{5E41B069-EE45-4001-86D2-78EFAA5F5776}" presName="hierChild3" presStyleCnt="0"/>
      <dgm:spPr/>
    </dgm:pt>
    <dgm:pt modelId="{1C689960-FF5B-45BD-AFB3-096E5758BA52}" type="pres">
      <dgm:prSet presAssocID="{AC7276B7-ABB0-4AE5-A5B9-90AEBAAD8B4E}" presName="Name10" presStyleLbl="parChTrans1D2" presStyleIdx="1" presStyleCnt="3"/>
      <dgm:spPr/>
      <dgm:t>
        <a:bodyPr/>
        <a:lstStyle/>
        <a:p>
          <a:endParaRPr lang="zh-TW" altLang="en-US"/>
        </a:p>
      </dgm:t>
    </dgm:pt>
    <dgm:pt modelId="{B315BDAA-0FA5-49AF-A0ED-38BDE5317EBB}" type="pres">
      <dgm:prSet presAssocID="{20564BE6-5AC8-41DE-9118-EEC32B15FCAD}" presName="hierRoot2" presStyleCnt="0"/>
      <dgm:spPr/>
    </dgm:pt>
    <dgm:pt modelId="{A9C4A954-F7D5-48B5-B4D8-7D84789C0975}" type="pres">
      <dgm:prSet presAssocID="{20564BE6-5AC8-41DE-9118-EEC32B15FCAD}" presName="composite2" presStyleCnt="0"/>
      <dgm:spPr/>
    </dgm:pt>
    <dgm:pt modelId="{E64A4B3A-E91B-44FD-B8E2-514B258A04C4}" type="pres">
      <dgm:prSet presAssocID="{20564BE6-5AC8-41DE-9118-EEC32B15FCAD}" presName="background2" presStyleLbl="node2" presStyleIdx="1" presStyleCnt="3"/>
      <dgm:spPr/>
    </dgm:pt>
    <dgm:pt modelId="{AD26F9AB-C31A-4C9D-9135-B9F4BF902FAC}" type="pres">
      <dgm:prSet presAssocID="{20564BE6-5AC8-41DE-9118-EEC32B15FCAD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5E6E248-752D-4D70-A82A-EB42435C0FFF}" type="pres">
      <dgm:prSet presAssocID="{20564BE6-5AC8-41DE-9118-EEC32B15FCAD}" presName="hierChild3" presStyleCnt="0"/>
      <dgm:spPr/>
    </dgm:pt>
    <dgm:pt modelId="{E7AAFA2E-420B-483D-B071-C0CC64BEAFB8}" type="pres">
      <dgm:prSet presAssocID="{DADDEB8C-7CFA-4103-90A4-EC9F040023BC}" presName="Name10" presStyleLbl="parChTrans1D2" presStyleIdx="2" presStyleCnt="3"/>
      <dgm:spPr/>
      <dgm:t>
        <a:bodyPr/>
        <a:lstStyle/>
        <a:p>
          <a:endParaRPr lang="zh-TW" altLang="en-US"/>
        </a:p>
      </dgm:t>
    </dgm:pt>
    <dgm:pt modelId="{1FD605C8-8A0E-4A65-BE68-FE9EE820AB89}" type="pres">
      <dgm:prSet presAssocID="{F802591E-FBC0-40DB-A2F2-D3F074120D01}" presName="hierRoot2" presStyleCnt="0"/>
      <dgm:spPr/>
    </dgm:pt>
    <dgm:pt modelId="{2C159E78-91E5-41BB-94BB-6F63F6FF4F69}" type="pres">
      <dgm:prSet presAssocID="{F802591E-FBC0-40DB-A2F2-D3F074120D01}" presName="composite2" presStyleCnt="0"/>
      <dgm:spPr/>
    </dgm:pt>
    <dgm:pt modelId="{3C943DF6-C6F5-4C1A-B89A-3DD8168E3D66}" type="pres">
      <dgm:prSet presAssocID="{F802591E-FBC0-40DB-A2F2-D3F074120D01}" presName="background2" presStyleLbl="node2" presStyleIdx="2" presStyleCnt="3"/>
      <dgm:spPr/>
    </dgm:pt>
    <dgm:pt modelId="{939EF21B-E01A-49E2-B53E-342C37B2AE34}" type="pres">
      <dgm:prSet presAssocID="{F802591E-FBC0-40DB-A2F2-D3F074120D01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8501EDA-253E-4800-B5F7-54E25E2CCCC1}" type="pres">
      <dgm:prSet presAssocID="{F802591E-FBC0-40DB-A2F2-D3F074120D01}" presName="hierChild3" presStyleCnt="0"/>
      <dgm:spPr/>
    </dgm:pt>
  </dgm:ptLst>
  <dgm:cxnLst>
    <dgm:cxn modelId="{09B0FAAE-74F5-4A96-A0FD-830E57A95EFD}" srcId="{536DE477-7837-4BBE-BCBF-13C6F987979B}" destId="{5E41B069-EE45-4001-86D2-78EFAA5F5776}" srcOrd="0" destOrd="0" parTransId="{C8E4A20E-5D02-4491-A6D8-3A53528A0FC9}" sibTransId="{5007A806-5C87-4359-BFE7-BD2F9FAFCAF7}"/>
    <dgm:cxn modelId="{C67618A9-005B-4CFA-A198-0B4A70641A2B}" type="presOf" srcId="{FF4AB303-57E2-4C1E-9E91-E4ABB7AAD389}" destId="{89F13622-8483-4DC9-929E-89F80DB65B05}" srcOrd="0" destOrd="0" presId="urn:microsoft.com/office/officeart/2005/8/layout/hierarchy1"/>
    <dgm:cxn modelId="{9C43C428-21D9-464A-98E4-27084AC4EC4E}" type="presOf" srcId="{C8E4A20E-5D02-4491-A6D8-3A53528A0FC9}" destId="{06987619-22C2-46B0-92D4-DFEDE2E4F62D}" srcOrd="0" destOrd="0" presId="urn:microsoft.com/office/officeart/2005/8/layout/hierarchy1"/>
    <dgm:cxn modelId="{0D1799EE-2A28-4588-B0DD-8A491CC261C2}" type="presOf" srcId="{F802591E-FBC0-40DB-A2F2-D3F074120D01}" destId="{939EF21B-E01A-49E2-B53E-342C37B2AE34}" srcOrd="0" destOrd="0" presId="urn:microsoft.com/office/officeart/2005/8/layout/hierarchy1"/>
    <dgm:cxn modelId="{D42ADD84-4BC7-418C-ADAD-1B932EA7500C}" type="presOf" srcId="{DADDEB8C-7CFA-4103-90A4-EC9F040023BC}" destId="{E7AAFA2E-420B-483D-B071-C0CC64BEAFB8}" srcOrd="0" destOrd="0" presId="urn:microsoft.com/office/officeart/2005/8/layout/hierarchy1"/>
    <dgm:cxn modelId="{D9ED5BB5-C279-401C-A844-C84BD6DB7CA1}" srcId="{FF4AB303-57E2-4C1E-9E91-E4ABB7AAD389}" destId="{536DE477-7837-4BBE-BCBF-13C6F987979B}" srcOrd="0" destOrd="0" parTransId="{D5193AC3-046F-49CA-859C-2262045AAB73}" sibTransId="{5739E9AB-135B-449A-8CB9-F7154B1994D6}"/>
    <dgm:cxn modelId="{C0CAEEC7-953F-4AFA-8621-DDE7A8F3D8BA}" type="presOf" srcId="{20564BE6-5AC8-41DE-9118-EEC32B15FCAD}" destId="{AD26F9AB-C31A-4C9D-9135-B9F4BF902FAC}" srcOrd="0" destOrd="0" presId="urn:microsoft.com/office/officeart/2005/8/layout/hierarchy1"/>
    <dgm:cxn modelId="{73419A92-F2F3-495D-96E1-924F5E67FE41}" srcId="{536DE477-7837-4BBE-BCBF-13C6F987979B}" destId="{F802591E-FBC0-40DB-A2F2-D3F074120D01}" srcOrd="2" destOrd="0" parTransId="{DADDEB8C-7CFA-4103-90A4-EC9F040023BC}" sibTransId="{48F5C44B-7767-4FAE-AEA7-F92EC4BA3898}"/>
    <dgm:cxn modelId="{FA01CB55-D446-499C-A25E-34B5680E107A}" type="presOf" srcId="{AC7276B7-ABB0-4AE5-A5B9-90AEBAAD8B4E}" destId="{1C689960-FF5B-45BD-AFB3-096E5758BA52}" srcOrd="0" destOrd="0" presId="urn:microsoft.com/office/officeart/2005/8/layout/hierarchy1"/>
    <dgm:cxn modelId="{C7CFCF47-7CB8-46D7-84B3-7CDEADC75CAF}" type="presOf" srcId="{5E41B069-EE45-4001-86D2-78EFAA5F5776}" destId="{94CFDB9D-E71B-4CE8-8087-2D77D837C359}" srcOrd="0" destOrd="0" presId="urn:microsoft.com/office/officeart/2005/8/layout/hierarchy1"/>
    <dgm:cxn modelId="{8FD4C8A9-A836-417F-8C91-EFF5A58D9436}" srcId="{536DE477-7837-4BBE-BCBF-13C6F987979B}" destId="{20564BE6-5AC8-41DE-9118-EEC32B15FCAD}" srcOrd="1" destOrd="0" parTransId="{AC7276B7-ABB0-4AE5-A5B9-90AEBAAD8B4E}" sibTransId="{A89BAF57-ACC1-4FEA-8FF2-F51410BC6D74}"/>
    <dgm:cxn modelId="{EF21CD53-D9F0-42E9-8B4D-241A96793963}" type="presOf" srcId="{536DE477-7837-4BBE-BCBF-13C6F987979B}" destId="{4378CCA6-2DFE-4B33-AD96-7D1B4890EB2C}" srcOrd="0" destOrd="0" presId="urn:microsoft.com/office/officeart/2005/8/layout/hierarchy1"/>
    <dgm:cxn modelId="{066AAEF0-8DE1-4F6F-9893-B16030529142}" type="presParOf" srcId="{89F13622-8483-4DC9-929E-89F80DB65B05}" destId="{33D400A5-01A5-4F84-ADC4-1AB4FE0CE8A6}" srcOrd="0" destOrd="0" presId="urn:microsoft.com/office/officeart/2005/8/layout/hierarchy1"/>
    <dgm:cxn modelId="{1BEF747B-CAA5-44DD-8266-6C6FD57E0BD5}" type="presParOf" srcId="{33D400A5-01A5-4F84-ADC4-1AB4FE0CE8A6}" destId="{620EAE54-7B0B-4ED8-8E9C-88183FFC3A8F}" srcOrd="0" destOrd="0" presId="urn:microsoft.com/office/officeart/2005/8/layout/hierarchy1"/>
    <dgm:cxn modelId="{6D81F929-5191-4DE8-9C5A-23BA0CCE12AB}" type="presParOf" srcId="{620EAE54-7B0B-4ED8-8E9C-88183FFC3A8F}" destId="{E1B5FE34-CDDF-432D-BF27-7CB1F86D7E68}" srcOrd="0" destOrd="0" presId="urn:microsoft.com/office/officeart/2005/8/layout/hierarchy1"/>
    <dgm:cxn modelId="{9A7EDD64-9CAA-4031-85B2-2FD54469FD83}" type="presParOf" srcId="{620EAE54-7B0B-4ED8-8E9C-88183FFC3A8F}" destId="{4378CCA6-2DFE-4B33-AD96-7D1B4890EB2C}" srcOrd="1" destOrd="0" presId="urn:microsoft.com/office/officeart/2005/8/layout/hierarchy1"/>
    <dgm:cxn modelId="{65CECAF4-6704-409D-85BF-DC21A9FDB734}" type="presParOf" srcId="{33D400A5-01A5-4F84-ADC4-1AB4FE0CE8A6}" destId="{43C4F2CF-18F0-429B-BDF5-A1DE39EA3F4C}" srcOrd="1" destOrd="0" presId="urn:microsoft.com/office/officeart/2005/8/layout/hierarchy1"/>
    <dgm:cxn modelId="{8C115822-3F60-4968-AC3F-4DDC5C7386AA}" type="presParOf" srcId="{43C4F2CF-18F0-429B-BDF5-A1DE39EA3F4C}" destId="{06987619-22C2-46B0-92D4-DFEDE2E4F62D}" srcOrd="0" destOrd="0" presId="urn:microsoft.com/office/officeart/2005/8/layout/hierarchy1"/>
    <dgm:cxn modelId="{874544E3-838E-42EA-9337-5C1F34BC97C5}" type="presParOf" srcId="{43C4F2CF-18F0-429B-BDF5-A1DE39EA3F4C}" destId="{E1A6836A-9A89-451D-BA4B-124863AC7BD8}" srcOrd="1" destOrd="0" presId="urn:microsoft.com/office/officeart/2005/8/layout/hierarchy1"/>
    <dgm:cxn modelId="{E1B5E9B7-2D05-457B-A2C4-57EB4B0F3197}" type="presParOf" srcId="{E1A6836A-9A89-451D-BA4B-124863AC7BD8}" destId="{542028B0-0258-4D76-9AC2-99E8C126EBB4}" srcOrd="0" destOrd="0" presId="urn:microsoft.com/office/officeart/2005/8/layout/hierarchy1"/>
    <dgm:cxn modelId="{D4FCA3C6-8C1E-4D2C-A0A4-BF752AA6974C}" type="presParOf" srcId="{542028B0-0258-4D76-9AC2-99E8C126EBB4}" destId="{9B17B829-2C75-482A-83B6-B8509BBD212D}" srcOrd="0" destOrd="0" presId="urn:microsoft.com/office/officeart/2005/8/layout/hierarchy1"/>
    <dgm:cxn modelId="{A7AF7A0E-2679-406B-BEA3-865092B5C5E8}" type="presParOf" srcId="{542028B0-0258-4D76-9AC2-99E8C126EBB4}" destId="{94CFDB9D-E71B-4CE8-8087-2D77D837C359}" srcOrd="1" destOrd="0" presId="urn:microsoft.com/office/officeart/2005/8/layout/hierarchy1"/>
    <dgm:cxn modelId="{AC58EA99-2597-4669-BAF3-EB334EDCA81D}" type="presParOf" srcId="{E1A6836A-9A89-451D-BA4B-124863AC7BD8}" destId="{14B78A9E-7D38-4AC1-BD79-0BF34C213FD9}" srcOrd="1" destOrd="0" presId="urn:microsoft.com/office/officeart/2005/8/layout/hierarchy1"/>
    <dgm:cxn modelId="{03E359D4-A55C-470C-BE21-CCECAD216A1D}" type="presParOf" srcId="{43C4F2CF-18F0-429B-BDF5-A1DE39EA3F4C}" destId="{1C689960-FF5B-45BD-AFB3-096E5758BA52}" srcOrd="2" destOrd="0" presId="urn:microsoft.com/office/officeart/2005/8/layout/hierarchy1"/>
    <dgm:cxn modelId="{8C3713F7-678A-4E08-B7E5-3C33DBBB3CFD}" type="presParOf" srcId="{43C4F2CF-18F0-429B-BDF5-A1DE39EA3F4C}" destId="{B315BDAA-0FA5-49AF-A0ED-38BDE5317EBB}" srcOrd="3" destOrd="0" presId="urn:microsoft.com/office/officeart/2005/8/layout/hierarchy1"/>
    <dgm:cxn modelId="{A844B779-3273-49D0-934C-A501E59A446E}" type="presParOf" srcId="{B315BDAA-0FA5-49AF-A0ED-38BDE5317EBB}" destId="{A9C4A954-F7D5-48B5-B4D8-7D84789C0975}" srcOrd="0" destOrd="0" presId="urn:microsoft.com/office/officeart/2005/8/layout/hierarchy1"/>
    <dgm:cxn modelId="{083BB92C-EB59-4CDE-B4BD-F2FA90EE0139}" type="presParOf" srcId="{A9C4A954-F7D5-48B5-B4D8-7D84789C0975}" destId="{E64A4B3A-E91B-44FD-B8E2-514B258A04C4}" srcOrd="0" destOrd="0" presId="urn:microsoft.com/office/officeart/2005/8/layout/hierarchy1"/>
    <dgm:cxn modelId="{7FCFF9D9-585B-4CF4-B3A3-C27242018844}" type="presParOf" srcId="{A9C4A954-F7D5-48B5-B4D8-7D84789C0975}" destId="{AD26F9AB-C31A-4C9D-9135-B9F4BF902FAC}" srcOrd="1" destOrd="0" presId="urn:microsoft.com/office/officeart/2005/8/layout/hierarchy1"/>
    <dgm:cxn modelId="{DDFD0538-9966-40A3-A359-7B9B83F23085}" type="presParOf" srcId="{B315BDAA-0FA5-49AF-A0ED-38BDE5317EBB}" destId="{D5E6E248-752D-4D70-A82A-EB42435C0FFF}" srcOrd="1" destOrd="0" presId="urn:microsoft.com/office/officeart/2005/8/layout/hierarchy1"/>
    <dgm:cxn modelId="{765F80F5-7A2D-45E2-BFF0-10859592A0CC}" type="presParOf" srcId="{43C4F2CF-18F0-429B-BDF5-A1DE39EA3F4C}" destId="{E7AAFA2E-420B-483D-B071-C0CC64BEAFB8}" srcOrd="4" destOrd="0" presId="urn:microsoft.com/office/officeart/2005/8/layout/hierarchy1"/>
    <dgm:cxn modelId="{15D8B00D-F201-427A-893A-A9EE6AB2C02B}" type="presParOf" srcId="{43C4F2CF-18F0-429B-BDF5-A1DE39EA3F4C}" destId="{1FD605C8-8A0E-4A65-BE68-FE9EE820AB89}" srcOrd="5" destOrd="0" presId="urn:microsoft.com/office/officeart/2005/8/layout/hierarchy1"/>
    <dgm:cxn modelId="{45C7F489-AC43-41ED-94EE-0A9D015FEE56}" type="presParOf" srcId="{1FD605C8-8A0E-4A65-BE68-FE9EE820AB89}" destId="{2C159E78-91E5-41BB-94BB-6F63F6FF4F69}" srcOrd="0" destOrd="0" presId="urn:microsoft.com/office/officeart/2005/8/layout/hierarchy1"/>
    <dgm:cxn modelId="{6F7C3280-1C4C-4A82-9CE9-2E91DFAA076A}" type="presParOf" srcId="{2C159E78-91E5-41BB-94BB-6F63F6FF4F69}" destId="{3C943DF6-C6F5-4C1A-B89A-3DD8168E3D66}" srcOrd="0" destOrd="0" presId="urn:microsoft.com/office/officeart/2005/8/layout/hierarchy1"/>
    <dgm:cxn modelId="{919657FE-486B-48AD-82AD-D6EC66BBA75F}" type="presParOf" srcId="{2C159E78-91E5-41BB-94BB-6F63F6FF4F69}" destId="{939EF21B-E01A-49E2-B53E-342C37B2AE34}" srcOrd="1" destOrd="0" presId="urn:microsoft.com/office/officeart/2005/8/layout/hierarchy1"/>
    <dgm:cxn modelId="{C2A4A73C-6069-4CBC-80E7-ACED069DD9B6}" type="presParOf" srcId="{1FD605C8-8A0E-4A65-BE68-FE9EE820AB89}" destId="{88501EDA-253E-4800-B5F7-54E25E2CCCC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991473-D0BD-4DA0-BE81-0A8ACC4BF582}" type="doc">
      <dgm:prSet loTypeId="urn:microsoft.com/office/officeart/2005/8/layout/radial1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7A0BD11A-E8C5-423D-B93B-306245F80A41}">
      <dgm:prSet phldrT="[文字]"/>
      <dgm:spPr/>
      <dgm:t>
        <a:bodyPr/>
        <a:lstStyle/>
        <a:p>
          <a:r>
            <a:rPr lang="zh-TW" altLang="en-US" dirty="0" smtClean="0"/>
            <a:t>個人主義</a:t>
          </a:r>
          <a:endParaRPr lang="zh-TW" altLang="en-US" dirty="0"/>
        </a:p>
      </dgm:t>
    </dgm:pt>
    <dgm:pt modelId="{1A510C8A-E893-49CA-9A8A-64D771C125C7}" type="parTrans" cxnId="{D4582D2B-1221-4BA3-B60F-B3B72E19AB5A}">
      <dgm:prSet/>
      <dgm:spPr/>
      <dgm:t>
        <a:bodyPr/>
        <a:lstStyle/>
        <a:p>
          <a:endParaRPr lang="zh-TW" altLang="en-US"/>
        </a:p>
      </dgm:t>
    </dgm:pt>
    <dgm:pt modelId="{C32ABA6F-2580-457D-9745-98AD4CE38104}" type="sibTrans" cxnId="{D4582D2B-1221-4BA3-B60F-B3B72E19AB5A}">
      <dgm:prSet/>
      <dgm:spPr/>
      <dgm:t>
        <a:bodyPr/>
        <a:lstStyle/>
        <a:p>
          <a:endParaRPr lang="zh-TW" altLang="en-US"/>
        </a:p>
      </dgm:t>
    </dgm:pt>
    <dgm:pt modelId="{F8496AC3-ADF8-4C29-B8A7-95CEB382CD17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bg1"/>
              </a:solidFill>
            </a:rPr>
            <a:t>宗教回歸</a:t>
          </a:r>
          <a:endParaRPr lang="zh-TW" altLang="en-US" b="1" dirty="0">
            <a:solidFill>
              <a:schemeClr val="bg1"/>
            </a:solidFill>
          </a:endParaRPr>
        </a:p>
      </dgm:t>
    </dgm:pt>
    <dgm:pt modelId="{6E55141B-73B8-4D73-8F9D-D1DD232A20F3}" type="parTrans" cxnId="{6998D7AE-3584-4575-BCCC-0D1F690FD4C3}">
      <dgm:prSet/>
      <dgm:spPr/>
      <dgm:t>
        <a:bodyPr/>
        <a:lstStyle/>
        <a:p>
          <a:endParaRPr lang="zh-TW" altLang="en-US"/>
        </a:p>
      </dgm:t>
    </dgm:pt>
    <dgm:pt modelId="{57879780-66BB-4417-9865-A53F72F68479}" type="sibTrans" cxnId="{6998D7AE-3584-4575-BCCC-0D1F690FD4C3}">
      <dgm:prSet/>
      <dgm:spPr/>
      <dgm:t>
        <a:bodyPr/>
        <a:lstStyle/>
        <a:p>
          <a:endParaRPr lang="zh-TW" altLang="en-US"/>
        </a:p>
      </dgm:t>
    </dgm:pt>
    <dgm:pt modelId="{C4F0B0D2-7DE9-4091-A293-3718CE109E93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家庭倫理</a:t>
          </a:r>
          <a:endParaRPr lang="zh-TW" altLang="en-US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9D4BF6E4-D78C-406E-B58A-E1796E286B21}" type="parTrans" cxnId="{EDAB350D-543A-45A8-8D60-4117838AA843}">
      <dgm:prSet/>
      <dgm:spPr/>
      <dgm:t>
        <a:bodyPr/>
        <a:lstStyle/>
        <a:p>
          <a:endParaRPr lang="zh-TW" altLang="en-US"/>
        </a:p>
      </dgm:t>
    </dgm:pt>
    <dgm:pt modelId="{DF22CA5F-6225-4C71-8195-AFCBCCB9011B}" type="sibTrans" cxnId="{EDAB350D-543A-45A8-8D60-4117838AA843}">
      <dgm:prSet/>
      <dgm:spPr/>
      <dgm:t>
        <a:bodyPr/>
        <a:lstStyle/>
        <a:p>
          <a:endParaRPr lang="zh-TW" altLang="en-US"/>
        </a:p>
      </dgm:t>
    </dgm:pt>
    <dgm:pt modelId="{136254A9-B890-4769-BFBE-B711D82B9E49}">
      <dgm:prSet phldrT="[文字]"/>
      <dgm:spPr/>
      <dgm:t>
        <a:bodyPr/>
        <a:lstStyle/>
        <a:p>
          <a:r>
            <a:rPr lang="zh-TW" altLang="en-US" dirty="0" smtClean="0"/>
            <a:t>神明監察</a:t>
          </a:r>
          <a:endParaRPr lang="zh-TW" altLang="en-US" dirty="0"/>
        </a:p>
      </dgm:t>
    </dgm:pt>
    <dgm:pt modelId="{C4F02E0B-2095-49B5-B38D-6ED205D74259}" type="parTrans" cxnId="{9C30C428-4F27-4709-8CBA-B40282A114DD}">
      <dgm:prSet/>
      <dgm:spPr/>
      <dgm:t>
        <a:bodyPr/>
        <a:lstStyle/>
        <a:p>
          <a:endParaRPr lang="zh-TW" altLang="en-US"/>
        </a:p>
      </dgm:t>
    </dgm:pt>
    <dgm:pt modelId="{A4BA6F68-E7B5-487D-A744-CB1F7D03C4AB}" type="sibTrans" cxnId="{9C30C428-4F27-4709-8CBA-B40282A114DD}">
      <dgm:prSet/>
      <dgm:spPr/>
      <dgm:t>
        <a:bodyPr/>
        <a:lstStyle/>
        <a:p>
          <a:endParaRPr lang="zh-TW" altLang="en-US"/>
        </a:p>
      </dgm:t>
    </dgm:pt>
    <dgm:pt modelId="{FF559B6F-4C35-4FBF-AF0F-BF00589D78C2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bg1"/>
              </a:solidFill>
            </a:rPr>
            <a:t>神聖世界</a:t>
          </a:r>
          <a:endParaRPr lang="zh-TW" altLang="en-US" b="1" dirty="0">
            <a:solidFill>
              <a:schemeClr val="bg1"/>
            </a:solidFill>
          </a:endParaRPr>
        </a:p>
      </dgm:t>
    </dgm:pt>
    <dgm:pt modelId="{EC514F0C-E57B-42D5-90FD-94361367A245}" type="parTrans" cxnId="{97D3809A-5B7B-4290-A96C-0E9564CBB0A1}">
      <dgm:prSet/>
      <dgm:spPr/>
      <dgm:t>
        <a:bodyPr/>
        <a:lstStyle/>
        <a:p>
          <a:endParaRPr lang="zh-TW" altLang="en-US"/>
        </a:p>
      </dgm:t>
    </dgm:pt>
    <dgm:pt modelId="{80D27E02-B957-47CF-B835-DCD70C7E2FF1}" type="sibTrans" cxnId="{97D3809A-5B7B-4290-A96C-0E9564CBB0A1}">
      <dgm:prSet/>
      <dgm:spPr/>
      <dgm:t>
        <a:bodyPr/>
        <a:lstStyle/>
        <a:p>
          <a:endParaRPr lang="zh-TW" altLang="en-US"/>
        </a:p>
      </dgm:t>
    </dgm:pt>
    <dgm:pt modelId="{5693458B-D1FB-4D8F-9D4E-86962846C38D}" type="pres">
      <dgm:prSet presAssocID="{09991473-D0BD-4DA0-BE81-0A8ACC4BF58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C10CFA0-A7F4-49A6-822B-EAA1730DAE9A}" type="pres">
      <dgm:prSet presAssocID="{7A0BD11A-E8C5-423D-B93B-306245F80A41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5438F8F2-E07F-45AC-AB65-CDBB82977306}" type="pres">
      <dgm:prSet presAssocID="{6E55141B-73B8-4D73-8F9D-D1DD232A20F3}" presName="Name9" presStyleLbl="parChTrans1D2" presStyleIdx="0" presStyleCnt="4"/>
      <dgm:spPr/>
      <dgm:t>
        <a:bodyPr/>
        <a:lstStyle/>
        <a:p>
          <a:endParaRPr lang="zh-TW" altLang="en-US"/>
        </a:p>
      </dgm:t>
    </dgm:pt>
    <dgm:pt modelId="{D463A10C-FCB4-4490-95CD-1757E3219CA3}" type="pres">
      <dgm:prSet presAssocID="{6E55141B-73B8-4D73-8F9D-D1DD232A20F3}" presName="connTx" presStyleLbl="parChTrans1D2" presStyleIdx="0" presStyleCnt="4"/>
      <dgm:spPr/>
      <dgm:t>
        <a:bodyPr/>
        <a:lstStyle/>
        <a:p>
          <a:endParaRPr lang="zh-TW" altLang="en-US"/>
        </a:p>
      </dgm:t>
    </dgm:pt>
    <dgm:pt modelId="{86338BB1-85F6-49D2-9029-F38481087EAF}" type="pres">
      <dgm:prSet presAssocID="{F8496AC3-ADF8-4C29-B8A7-95CEB382CD1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864543E-493A-4D3E-95D2-4C765CD6A64D}" type="pres">
      <dgm:prSet presAssocID="{9D4BF6E4-D78C-406E-B58A-E1796E286B21}" presName="Name9" presStyleLbl="parChTrans1D2" presStyleIdx="1" presStyleCnt="4"/>
      <dgm:spPr/>
      <dgm:t>
        <a:bodyPr/>
        <a:lstStyle/>
        <a:p>
          <a:endParaRPr lang="zh-TW" altLang="en-US"/>
        </a:p>
      </dgm:t>
    </dgm:pt>
    <dgm:pt modelId="{CF5B6139-56FA-40EB-9EBB-F557A397CDDF}" type="pres">
      <dgm:prSet presAssocID="{9D4BF6E4-D78C-406E-B58A-E1796E286B21}" presName="connTx" presStyleLbl="parChTrans1D2" presStyleIdx="1" presStyleCnt="4"/>
      <dgm:spPr/>
      <dgm:t>
        <a:bodyPr/>
        <a:lstStyle/>
        <a:p>
          <a:endParaRPr lang="zh-TW" altLang="en-US"/>
        </a:p>
      </dgm:t>
    </dgm:pt>
    <dgm:pt modelId="{E2817452-C978-4439-A13D-28DE29E2E9A9}" type="pres">
      <dgm:prSet presAssocID="{C4F0B0D2-7DE9-4091-A293-3718CE109E9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F6014EF-4DE5-4E6B-A41E-1AB4338EE8E4}" type="pres">
      <dgm:prSet presAssocID="{C4F02E0B-2095-49B5-B38D-6ED205D74259}" presName="Name9" presStyleLbl="parChTrans1D2" presStyleIdx="2" presStyleCnt="4"/>
      <dgm:spPr/>
      <dgm:t>
        <a:bodyPr/>
        <a:lstStyle/>
        <a:p>
          <a:endParaRPr lang="zh-TW" altLang="en-US"/>
        </a:p>
      </dgm:t>
    </dgm:pt>
    <dgm:pt modelId="{E8B9F319-5AC4-4CCD-8C2F-790F6B6D0D31}" type="pres">
      <dgm:prSet presAssocID="{C4F02E0B-2095-49B5-B38D-6ED205D74259}" presName="connTx" presStyleLbl="parChTrans1D2" presStyleIdx="2" presStyleCnt="4"/>
      <dgm:spPr/>
      <dgm:t>
        <a:bodyPr/>
        <a:lstStyle/>
        <a:p>
          <a:endParaRPr lang="zh-TW" altLang="en-US"/>
        </a:p>
      </dgm:t>
    </dgm:pt>
    <dgm:pt modelId="{CC173BC6-480B-4070-BAED-D01491311E5A}" type="pres">
      <dgm:prSet presAssocID="{136254A9-B890-4769-BFBE-B711D82B9E4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6AA28EF-31F8-475F-A6D5-643826365991}" type="pres">
      <dgm:prSet presAssocID="{EC514F0C-E57B-42D5-90FD-94361367A245}" presName="Name9" presStyleLbl="parChTrans1D2" presStyleIdx="3" presStyleCnt="4"/>
      <dgm:spPr/>
      <dgm:t>
        <a:bodyPr/>
        <a:lstStyle/>
        <a:p>
          <a:endParaRPr lang="zh-TW" altLang="en-US"/>
        </a:p>
      </dgm:t>
    </dgm:pt>
    <dgm:pt modelId="{74F610B1-5F41-4955-B57E-50A851D753FC}" type="pres">
      <dgm:prSet presAssocID="{EC514F0C-E57B-42D5-90FD-94361367A245}" presName="connTx" presStyleLbl="parChTrans1D2" presStyleIdx="3" presStyleCnt="4"/>
      <dgm:spPr/>
      <dgm:t>
        <a:bodyPr/>
        <a:lstStyle/>
        <a:p>
          <a:endParaRPr lang="zh-TW" altLang="en-US"/>
        </a:p>
      </dgm:t>
    </dgm:pt>
    <dgm:pt modelId="{8CD6BBB2-B0C3-4769-9379-FE8950BD0D5F}" type="pres">
      <dgm:prSet presAssocID="{FF559B6F-4C35-4FBF-AF0F-BF00589D78C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FF9261A-AFC9-4A0A-A640-10C5C58C1E57}" type="presOf" srcId="{09991473-D0BD-4DA0-BE81-0A8ACC4BF582}" destId="{5693458B-D1FB-4D8F-9D4E-86962846C38D}" srcOrd="0" destOrd="0" presId="urn:microsoft.com/office/officeart/2005/8/layout/radial1"/>
    <dgm:cxn modelId="{BFA4B6FA-F044-47C2-A48C-0AC9AD4F6476}" type="presOf" srcId="{C4F02E0B-2095-49B5-B38D-6ED205D74259}" destId="{E8B9F319-5AC4-4CCD-8C2F-790F6B6D0D31}" srcOrd="1" destOrd="0" presId="urn:microsoft.com/office/officeart/2005/8/layout/radial1"/>
    <dgm:cxn modelId="{2F5000BC-2A79-46B9-8C34-4D0E221967BD}" type="presOf" srcId="{EC514F0C-E57B-42D5-90FD-94361367A245}" destId="{74F610B1-5F41-4955-B57E-50A851D753FC}" srcOrd="1" destOrd="0" presId="urn:microsoft.com/office/officeart/2005/8/layout/radial1"/>
    <dgm:cxn modelId="{7E37ECAC-DFCB-4E6C-8A63-BEDE9D184780}" type="presOf" srcId="{F8496AC3-ADF8-4C29-B8A7-95CEB382CD17}" destId="{86338BB1-85F6-49D2-9029-F38481087EAF}" srcOrd="0" destOrd="0" presId="urn:microsoft.com/office/officeart/2005/8/layout/radial1"/>
    <dgm:cxn modelId="{26AA402B-D3EB-4B4B-AC74-82BC361EDE82}" type="presOf" srcId="{9D4BF6E4-D78C-406E-B58A-E1796E286B21}" destId="{7864543E-493A-4D3E-95D2-4C765CD6A64D}" srcOrd="0" destOrd="0" presId="urn:microsoft.com/office/officeart/2005/8/layout/radial1"/>
    <dgm:cxn modelId="{D87DCD28-D76E-40C0-B9C2-F8C61874AFCD}" type="presOf" srcId="{C4F0B0D2-7DE9-4091-A293-3718CE109E93}" destId="{E2817452-C978-4439-A13D-28DE29E2E9A9}" srcOrd="0" destOrd="0" presId="urn:microsoft.com/office/officeart/2005/8/layout/radial1"/>
    <dgm:cxn modelId="{78725AB9-AFEB-415F-8702-0193AA1C2D5F}" type="presOf" srcId="{EC514F0C-E57B-42D5-90FD-94361367A245}" destId="{D6AA28EF-31F8-475F-A6D5-643826365991}" srcOrd="0" destOrd="0" presId="urn:microsoft.com/office/officeart/2005/8/layout/radial1"/>
    <dgm:cxn modelId="{09313258-EA4E-469F-9E43-9823AE7F5F2F}" type="presOf" srcId="{9D4BF6E4-D78C-406E-B58A-E1796E286B21}" destId="{CF5B6139-56FA-40EB-9EBB-F557A397CDDF}" srcOrd="1" destOrd="0" presId="urn:microsoft.com/office/officeart/2005/8/layout/radial1"/>
    <dgm:cxn modelId="{D4582D2B-1221-4BA3-B60F-B3B72E19AB5A}" srcId="{09991473-D0BD-4DA0-BE81-0A8ACC4BF582}" destId="{7A0BD11A-E8C5-423D-B93B-306245F80A41}" srcOrd="0" destOrd="0" parTransId="{1A510C8A-E893-49CA-9A8A-64D771C125C7}" sibTransId="{C32ABA6F-2580-457D-9745-98AD4CE38104}"/>
    <dgm:cxn modelId="{6998D7AE-3584-4575-BCCC-0D1F690FD4C3}" srcId="{7A0BD11A-E8C5-423D-B93B-306245F80A41}" destId="{F8496AC3-ADF8-4C29-B8A7-95CEB382CD17}" srcOrd="0" destOrd="0" parTransId="{6E55141B-73B8-4D73-8F9D-D1DD232A20F3}" sibTransId="{57879780-66BB-4417-9865-A53F72F68479}"/>
    <dgm:cxn modelId="{D62F87DE-25A9-443E-9591-D81233C29870}" type="presOf" srcId="{6E55141B-73B8-4D73-8F9D-D1DD232A20F3}" destId="{5438F8F2-E07F-45AC-AB65-CDBB82977306}" srcOrd="0" destOrd="0" presId="urn:microsoft.com/office/officeart/2005/8/layout/radial1"/>
    <dgm:cxn modelId="{97D3809A-5B7B-4290-A96C-0E9564CBB0A1}" srcId="{7A0BD11A-E8C5-423D-B93B-306245F80A41}" destId="{FF559B6F-4C35-4FBF-AF0F-BF00589D78C2}" srcOrd="3" destOrd="0" parTransId="{EC514F0C-E57B-42D5-90FD-94361367A245}" sibTransId="{80D27E02-B957-47CF-B835-DCD70C7E2FF1}"/>
    <dgm:cxn modelId="{FE7253D5-FEA3-43D0-9A78-C09C95D493BE}" type="presOf" srcId="{C4F02E0B-2095-49B5-B38D-6ED205D74259}" destId="{6F6014EF-4DE5-4E6B-A41E-1AB4338EE8E4}" srcOrd="0" destOrd="0" presId="urn:microsoft.com/office/officeart/2005/8/layout/radial1"/>
    <dgm:cxn modelId="{D4C174F2-2392-4F40-BC5D-EF5C22915A79}" type="presOf" srcId="{7A0BD11A-E8C5-423D-B93B-306245F80A41}" destId="{DC10CFA0-A7F4-49A6-822B-EAA1730DAE9A}" srcOrd="0" destOrd="0" presId="urn:microsoft.com/office/officeart/2005/8/layout/radial1"/>
    <dgm:cxn modelId="{9C30C428-4F27-4709-8CBA-B40282A114DD}" srcId="{7A0BD11A-E8C5-423D-B93B-306245F80A41}" destId="{136254A9-B890-4769-BFBE-B711D82B9E49}" srcOrd="2" destOrd="0" parTransId="{C4F02E0B-2095-49B5-B38D-6ED205D74259}" sibTransId="{A4BA6F68-E7B5-487D-A744-CB1F7D03C4AB}"/>
    <dgm:cxn modelId="{CFC09B4C-CEBD-45D1-85D8-74A09D63853F}" type="presOf" srcId="{FF559B6F-4C35-4FBF-AF0F-BF00589D78C2}" destId="{8CD6BBB2-B0C3-4769-9379-FE8950BD0D5F}" srcOrd="0" destOrd="0" presId="urn:microsoft.com/office/officeart/2005/8/layout/radial1"/>
    <dgm:cxn modelId="{EDAB350D-543A-45A8-8D60-4117838AA843}" srcId="{7A0BD11A-E8C5-423D-B93B-306245F80A41}" destId="{C4F0B0D2-7DE9-4091-A293-3718CE109E93}" srcOrd="1" destOrd="0" parTransId="{9D4BF6E4-D78C-406E-B58A-E1796E286B21}" sibTransId="{DF22CA5F-6225-4C71-8195-AFCBCCB9011B}"/>
    <dgm:cxn modelId="{D1687F45-39FB-4598-AF06-25F846DD7584}" type="presOf" srcId="{136254A9-B890-4769-BFBE-B711D82B9E49}" destId="{CC173BC6-480B-4070-BAED-D01491311E5A}" srcOrd="0" destOrd="0" presId="urn:microsoft.com/office/officeart/2005/8/layout/radial1"/>
    <dgm:cxn modelId="{BEC7AC3B-0795-48BA-BD56-6800FD88AFE5}" type="presOf" srcId="{6E55141B-73B8-4D73-8F9D-D1DD232A20F3}" destId="{D463A10C-FCB4-4490-95CD-1757E3219CA3}" srcOrd="1" destOrd="0" presId="urn:microsoft.com/office/officeart/2005/8/layout/radial1"/>
    <dgm:cxn modelId="{1706AA11-2CF4-4FD8-94B1-0437094AD66A}" type="presParOf" srcId="{5693458B-D1FB-4D8F-9D4E-86962846C38D}" destId="{DC10CFA0-A7F4-49A6-822B-EAA1730DAE9A}" srcOrd="0" destOrd="0" presId="urn:microsoft.com/office/officeart/2005/8/layout/radial1"/>
    <dgm:cxn modelId="{0B2455C8-61AB-4ECC-ACF2-AC53C029DB05}" type="presParOf" srcId="{5693458B-D1FB-4D8F-9D4E-86962846C38D}" destId="{5438F8F2-E07F-45AC-AB65-CDBB82977306}" srcOrd="1" destOrd="0" presId="urn:microsoft.com/office/officeart/2005/8/layout/radial1"/>
    <dgm:cxn modelId="{813D706B-C82D-4909-8076-C03086E2F74C}" type="presParOf" srcId="{5438F8F2-E07F-45AC-AB65-CDBB82977306}" destId="{D463A10C-FCB4-4490-95CD-1757E3219CA3}" srcOrd="0" destOrd="0" presId="urn:microsoft.com/office/officeart/2005/8/layout/radial1"/>
    <dgm:cxn modelId="{0040612B-B142-4950-B41F-E5FFF050D799}" type="presParOf" srcId="{5693458B-D1FB-4D8F-9D4E-86962846C38D}" destId="{86338BB1-85F6-49D2-9029-F38481087EAF}" srcOrd="2" destOrd="0" presId="urn:microsoft.com/office/officeart/2005/8/layout/radial1"/>
    <dgm:cxn modelId="{1448E4B7-11AE-4391-9519-3BC4644F0BCC}" type="presParOf" srcId="{5693458B-D1FB-4D8F-9D4E-86962846C38D}" destId="{7864543E-493A-4D3E-95D2-4C765CD6A64D}" srcOrd="3" destOrd="0" presId="urn:microsoft.com/office/officeart/2005/8/layout/radial1"/>
    <dgm:cxn modelId="{7E365E55-15E4-4233-9F01-689150F83C11}" type="presParOf" srcId="{7864543E-493A-4D3E-95D2-4C765CD6A64D}" destId="{CF5B6139-56FA-40EB-9EBB-F557A397CDDF}" srcOrd="0" destOrd="0" presId="urn:microsoft.com/office/officeart/2005/8/layout/radial1"/>
    <dgm:cxn modelId="{E58A681F-FB42-440C-AB9D-A81D30B5732A}" type="presParOf" srcId="{5693458B-D1FB-4D8F-9D4E-86962846C38D}" destId="{E2817452-C978-4439-A13D-28DE29E2E9A9}" srcOrd="4" destOrd="0" presId="urn:microsoft.com/office/officeart/2005/8/layout/radial1"/>
    <dgm:cxn modelId="{DCA0B6EB-C5D4-49AE-A789-3BCA65D3E8DC}" type="presParOf" srcId="{5693458B-D1FB-4D8F-9D4E-86962846C38D}" destId="{6F6014EF-4DE5-4E6B-A41E-1AB4338EE8E4}" srcOrd="5" destOrd="0" presId="urn:microsoft.com/office/officeart/2005/8/layout/radial1"/>
    <dgm:cxn modelId="{A859D2DB-B14C-40F0-9240-4BDC78E759D8}" type="presParOf" srcId="{6F6014EF-4DE5-4E6B-A41E-1AB4338EE8E4}" destId="{E8B9F319-5AC4-4CCD-8C2F-790F6B6D0D31}" srcOrd="0" destOrd="0" presId="urn:microsoft.com/office/officeart/2005/8/layout/radial1"/>
    <dgm:cxn modelId="{1F400506-7CEC-4C03-BAF5-5221210ADB6B}" type="presParOf" srcId="{5693458B-D1FB-4D8F-9D4E-86962846C38D}" destId="{CC173BC6-480B-4070-BAED-D01491311E5A}" srcOrd="6" destOrd="0" presId="urn:microsoft.com/office/officeart/2005/8/layout/radial1"/>
    <dgm:cxn modelId="{0CA150E8-397A-4D64-ACFF-BE37C162C928}" type="presParOf" srcId="{5693458B-D1FB-4D8F-9D4E-86962846C38D}" destId="{D6AA28EF-31F8-475F-A6D5-643826365991}" srcOrd="7" destOrd="0" presId="urn:microsoft.com/office/officeart/2005/8/layout/radial1"/>
    <dgm:cxn modelId="{25A6B51E-548F-497C-9BDF-A6E3125E3B19}" type="presParOf" srcId="{D6AA28EF-31F8-475F-A6D5-643826365991}" destId="{74F610B1-5F41-4955-B57E-50A851D753FC}" srcOrd="0" destOrd="0" presId="urn:microsoft.com/office/officeart/2005/8/layout/radial1"/>
    <dgm:cxn modelId="{6C6E4799-9F20-4411-A2D3-3CB909D9B5A9}" type="presParOf" srcId="{5693458B-D1FB-4D8F-9D4E-86962846C38D}" destId="{8CD6BBB2-B0C3-4769-9379-FE8950BD0D5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0E0376-A8BD-41DA-973C-0308064A2D61}" type="doc">
      <dgm:prSet loTypeId="urn:microsoft.com/office/officeart/2005/8/layout/target1" loCatId="relationship" qsTypeId="urn:microsoft.com/office/officeart/2005/8/quickstyle/simple1" qsCatId="simple" csTypeId="urn:microsoft.com/office/officeart/2005/8/colors/colorful1" csCatId="colorful" phldr="1"/>
      <dgm:spPr/>
    </dgm:pt>
    <dgm:pt modelId="{2A1AE19A-2087-4E84-BBB6-CC40CCA09C73}">
      <dgm:prSet phldrT="[文字]"/>
      <dgm:spPr/>
      <dgm:t>
        <a:bodyPr/>
        <a:lstStyle/>
        <a:p>
          <a:r>
            <a:rPr lang="zh-TW" altLang="en-US" dirty="0" smtClean="0">
              <a:solidFill>
                <a:schemeClr val="accent2"/>
              </a:solidFill>
            </a:rPr>
            <a:t>個體</a:t>
          </a:r>
          <a:endParaRPr lang="zh-TW" altLang="en-US" dirty="0">
            <a:solidFill>
              <a:schemeClr val="accent2"/>
            </a:solidFill>
          </a:endParaRPr>
        </a:p>
      </dgm:t>
    </dgm:pt>
    <dgm:pt modelId="{4718ED74-2B14-4F56-8E68-311505F77AA0}" type="parTrans" cxnId="{FF300EB3-49BF-431A-81DB-C9387BFDB414}">
      <dgm:prSet/>
      <dgm:spPr/>
      <dgm:t>
        <a:bodyPr/>
        <a:lstStyle/>
        <a:p>
          <a:endParaRPr lang="zh-TW" altLang="en-US"/>
        </a:p>
      </dgm:t>
    </dgm:pt>
    <dgm:pt modelId="{1186C5CE-D351-4C98-856D-B22694B77FFD}" type="sibTrans" cxnId="{FF300EB3-49BF-431A-81DB-C9387BFDB414}">
      <dgm:prSet/>
      <dgm:spPr/>
      <dgm:t>
        <a:bodyPr/>
        <a:lstStyle/>
        <a:p>
          <a:endParaRPr lang="zh-TW" altLang="en-US"/>
        </a:p>
      </dgm:t>
    </dgm:pt>
    <dgm:pt modelId="{1EDD259A-D18F-49E5-AAB8-D1C4DFDD2AA4}">
      <dgm:prSet phldrT="[文字]"/>
      <dgm:spPr/>
      <dgm:t>
        <a:bodyPr/>
        <a:lstStyle/>
        <a:p>
          <a:r>
            <a:rPr lang="zh-TW" altLang="en-US" b="1" dirty="0" smtClean="0">
              <a:solidFill>
                <a:srgbClr val="DEB622"/>
              </a:solidFill>
            </a:rPr>
            <a:t>萬物</a:t>
          </a:r>
          <a:endParaRPr lang="zh-TW" altLang="en-US" b="1" dirty="0">
            <a:solidFill>
              <a:srgbClr val="DEB622"/>
            </a:solidFill>
          </a:endParaRPr>
        </a:p>
      </dgm:t>
    </dgm:pt>
    <dgm:pt modelId="{8A60A82C-93E3-4583-9081-073FFF57CA2A}" type="parTrans" cxnId="{0315DC6F-F778-40A3-81D7-505AF9B72CD1}">
      <dgm:prSet/>
      <dgm:spPr/>
      <dgm:t>
        <a:bodyPr/>
        <a:lstStyle/>
        <a:p>
          <a:endParaRPr lang="zh-TW" altLang="en-US"/>
        </a:p>
      </dgm:t>
    </dgm:pt>
    <dgm:pt modelId="{6E831DBF-5290-41AA-BBF3-074B9E3FA7A5}" type="sibTrans" cxnId="{0315DC6F-F778-40A3-81D7-505AF9B72CD1}">
      <dgm:prSet/>
      <dgm:spPr/>
      <dgm:t>
        <a:bodyPr/>
        <a:lstStyle/>
        <a:p>
          <a:endParaRPr lang="zh-TW" altLang="en-US"/>
        </a:p>
      </dgm:t>
    </dgm:pt>
    <dgm:pt modelId="{76AC193E-47C6-4B48-AF08-2A77E7448027}">
      <dgm:prSet phldrT="[文字]"/>
      <dgm:spPr/>
      <dgm:t>
        <a:bodyPr/>
        <a:lstStyle/>
        <a:p>
          <a:r>
            <a:rPr lang="zh-TW" altLang="en-US" b="1" dirty="0" smtClean="0">
              <a:solidFill>
                <a:srgbClr val="0070C0"/>
              </a:solidFill>
            </a:rPr>
            <a:t>宇宙</a:t>
          </a:r>
          <a:endParaRPr lang="zh-TW" altLang="en-US" b="1" dirty="0">
            <a:solidFill>
              <a:srgbClr val="0070C0"/>
            </a:solidFill>
          </a:endParaRPr>
        </a:p>
      </dgm:t>
    </dgm:pt>
    <dgm:pt modelId="{B6D0CD0C-7521-4E52-B2AE-6CDC5F9C2FD7}" type="parTrans" cxnId="{3CEF7641-80B2-4157-8DF0-065046338A0D}">
      <dgm:prSet/>
      <dgm:spPr/>
      <dgm:t>
        <a:bodyPr/>
        <a:lstStyle/>
        <a:p>
          <a:endParaRPr lang="zh-TW" altLang="en-US"/>
        </a:p>
      </dgm:t>
    </dgm:pt>
    <dgm:pt modelId="{6025E25C-8628-41E5-BC2F-6047BF241E13}" type="sibTrans" cxnId="{3CEF7641-80B2-4157-8DF0-065046338A0D}">
      <dgm:prSet/>
      <dgm:spPr/>
      <dgm:t>
        <a:bodyPr/>
        <a:lstStyle/>
        <a:p>
          <a:endParaRPr lang="zh-TW" altLang="en-US"/>
        </a:p>
      </dgm:t>
    </dgm:pt>
    <dgm:pt modelId="{ECAE61DE-9A51-4592-A07D-CEB954161E79}" type="pres">
      <dgm:prSet presAssocID="{6F0E0376-A8BD-41DA-973C-0308064A2D61}" presName="composite" presStyleCnt="0">
        <dgm:presLayoutVars>
          <dgm:chMax val="5"/>
          <dgm:dir/>
          <dgm:resizeHandles val="exact"/>
        </dgm:presLayoutVars>
      </dgm:prSet>
      <dgm:spPr/>
    </dgm:pt>
    <dgm:pt modelId="{C43CF2F7-2846-4C1C-8699-CDD7C8839C36}" type="pres">
      <dgm:prSet presAssocID="{2A1AE19A-2087-4E84-BBB6-CC40CCA09C73}" presName="circle1" presStyleLbl="lnNode1" presStyleIdx="0" presStyleCnt="3"/>
      <dgm:spPr/>
    </dgm:pt>
    <dgm:pt modelId="{17547ECB-9F0A-4EEB-B972-8D81EC1A0854}" type="pres">
      <dgm:prSet presAssocID="{2A1AE19A-2087-4E84-BBB6-CC40CCA09C73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EA4632E-3625-4438-B678-963984509958}" type="pres">
      <dgm:prSet presAssocID="{2A1AE19A-2087-4E84-BBB6-CC40CCA09C73}" presName="line1" presStyleLbl="callout" presStyleIdx="0" presStyleCnt="6"/>
      <dgm:spPr/>
    </dgm:pt>
    <dgm:pt modelId="{345DB8BF-6423-4F31-A9E5-DF08D4C053B7}" type="pres">
      <dgm:prSet presAssocID="{2A1AE19A-2087-4E84-BBB6-CC40CCA09C73}" presName="d1" presStyleLbl="callout" presStyleIdx="1" presStyleCnt="6"/>
      <dgm:spPr/>
    </dgm:pt>
    <dgm:pt modelId="{5F1186E1-2B89-4626-9F6B-B37D3D509406}" type="pres">
      <dgm:prSet presAssocID="{1EDD259A-D18F-49E5-AAB8-D1C4DFDD2AA4}" presName="circle2" presStyleLbl="lnNode1" presStyleIdx="1" presStyleCnt="3"/>
      <dgm:spPr/>
    </dgm:pt>
    <dgm:pt modelId="{38899B36-E24C-4DE5-B8E6-FB7D1716298F}" type="pres">
      <dgm:prSet presAssocID="{1EDD259A-D18F-49E5-AAB8-D1C4DFDD2AA4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F551437-C8D3-4BCE-BF25-5FD6056F21AB}" type="pres">
      <dgm:prSet presAssocID="{1EDD259A-D18F-49E5-AAB8-D1C4DFDD2AA4}" presName="line2" presStyleLbl="callout" presStyleIdx="2" presStyleCnt="6"/>
      <dgm:spPr/>
    </dgm:pt>
    <dgm:pt modelId="{855F973F-A958-44D1-94D5-F6BE051140CF}" type="pres">
      <dgm:prSet presAssocID="{1EDD259A-D18F-49E5-AAB8-D1C4DFDD2AA4}" presName="d2" presStyleLbl="callout" presStyleIdx="3" presStyleCnt="6"/>
      <dgm:spPr/>
    </dgm:pt>
    <dgm:pt modelId="{34A8EDD9-56F7-4775-AF60-D290CC3F384F}" type="pres">
      <dgm:prSet presAssocID="{76AC193E-47C6-4B48-AF08-2A77E7448027}" presName="circle3" presStyleLbl="lnNode1" presStyleIdx="2" presStyleCnt="3" custScaleX="130016" custScaleY="131345" custLinFactNeighborX="681" custLinFactNeighborY="-6861"/>
      <dgm:spPr/>
    </dgm:pt>
    <dgm:pt modelId="{C015C0BC-5CC5-499F-A2BA-CFAED1830F4D}" type="pres">
      <dgm:prSet presAssocID="{76AC193E-47C6-4B48-AF08-2A77E7448027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B0F87F7-26ED-46E6-A713-3F4C6E8EB1E5}" type="pres">
      <dgm:prSet presAssocID="{76AC193E-47C6-4B48-AF08-2A77E7448027}" presName="line3" presStyleLbl="callout" presStyleIdx="4" presStyleCnt="6"/>
      <dgm:spPr/>
    </dgm:pt>
    <dgm:pt modelId="{3BAB7E9D-6662-4B96-A034-260FEDE471EB}" type="pres">
      <dgm:prSet presAssocID="{76AC193E-47C6-4B48-AF08-2A77E7448027}" presName="d3" presStyleLbl="callout" presStyleIdx="5" presStyleCnt="6"/>
      <dgm:spPr/>
    </dgm:pt>
  </dgm:ptLst>
  <dgm:cxnLst>
    <dgm:cxn modelId="{D0FFDDBD-23BA-4F3E-8558-D5BB8E5A06F3}" type="presOf" srcId="{76AC193E-47C6-4B48-AF08-2A77E7448027}" destId="{C015C0BC-5CC5-499F-A2BA-CFAED1830F4D}" srcOrd="0" destOrd="0" presId="urn:microsoft.com/office/officeart/2005/8/layout/target1"/>
    <dgm:cxn modelId="{4E8532FA-0EDC-4BB1-9AE5-5BFF98332604}" type="presOf" srcId="{2A1AE19A-2087-4E84-BBB6-CC40CCA09C73}" destId="{17547ECB-9F0A-4EEB-B972-8D81EC1A0854}" srcOrd="0" destOrd="0" presId="urn:microsoft.com/office/officeart/2005/8/layout/target1"/>
    <dgm:cxn modelId="{3CEF7641-80B2-4157-8DF0-065046338A0D}" srcId="{6F0E0376-A8BD-41DA-973C-0308064A2D61}" destId="{76AC193E-47C6-4B48-AF08-2A77E7448027}" srcOrd="2" destOrd="0" parTransId="{B6D0CD0C-7521-4E52-B2AE-6CDC5F9C2FD7}" sibTransId="{6025E25C-8628-41E5-BC2F-6047BF241E13}"/>
    <dgm:cxn modelId="{0315DC6F-F778-40A3-81D7-505AF9B72CD1}" srcId="{6F0E0376-A8BD-41DA-973C-0308064A2D61}" destId="{1EDD259A-D18F-49E5-AAB8-D1C4DFDD2AA4}" srcOrd="1" destOrd="0" parTransId="{8A60A82C-93E3-4583-9081-073FFF57CA2A}" sibTransId="{6E831DBF-5290-41AA-BBF3-074B9E3FA7A5}"/>
    <dgm:cxn modelId="{86D39F84-3660-4789-A925-D6DCCE3AC971}" type="presOf" srcId="{6F0E0376-A8BD-41DA-973C-0308064A2D61}" destId="{ECAE61DE-9A51-4592-A07D-CEB954161E79}" srcOrd="0" destOrd="0" presId="urn:microsoft.com/office/officeart/2005/8/layout/target1"/>
    <dgm:cxn modelId="{7E3E4385-0C96-4618-86C9-862E82971DF6}" type="presOf" srcId="{1EDD259A-D18F-49E5-AAB8-D1C4DFDD2AA4}" destId="{38899B36-E24C-4DE5-B8E6-FB7D1716298F}" srcOrd="0" destOrd="0" presId="urn:microsoft.com/office/officeart/2005/8/layout/target1"/>
    <dgm:cxn modelId="{FF300EB3-49BF-431A-81DB-C9387BFDB414}" srcId="{6F0E0376-A8BD-41DA-973C-0308064A2D61}" destId="{2A1AE19A-2087-4E84-BBB6-CC40CCA09C73}" srcOrd="0" destOrd="0" parTransId="{4718ED74-2B14-4F56-8E68-311505F77AA0}" sibTransId="{1186C5CE-D351-4C98-856D-B22694B77FFD}"/>
    <dgm:cxn modelId="{1FA1EA12-3977-47AC-85B3-80D38ABE08FB}" type="presParOf" srcId="{ECAE61DE-9A51-4592-A07D-CEB954161E79}" destId="{C43CF2F7-2846-4C1C-8699-CDD7C8839C36}" srcOrd="0" destOrd="0" presId="urn:microsoft.com/office/officeart/2005/8/layout/target1"/>
    <dgm:cxn modelId="{DB9185F9-FDDE-4B78-AFB3-6DC6F23685D0}" type="presParOf" srcId="{ECAE61DE-9A51-4592-A07D-CEB954161E79}" destId="{17547ECB-9F0A-4EEB-B972-8D81EC1A0854}" srcOrd="1" destOrd="0" presId="urn:microsoft.com/office/officeart/2005/8/layout/target1"/>
    <dgm:cxn modelId="{943E766A-5EFC-4104-ACD1-694CF112A443}" type="presParOf" srcId="{ECAE61DE-9A51-4592-A07D-CEB954161E79}" destId="{0EA4632E-3625-4438-B678-963984509958}" srcOrd="2" destOrd="0" presId="urn:microsoft.com/office/officeart/2005/8/layout/target1"/>
    <dgm:cxn modelId="{25EC0C07-7C71-47A3-9FF6-D917D7AB6FBA}" type="presParOf" srcId="{ECAE61DE-9A51-4592-A07D-CEB954161E79}" destId="{345DB8BF-6423-4F31-A9E5-DF08D4C053B7}" srcOrd="3" destOrd="0" presId="urn:microsoft.com/office/officeart/2005/8/layout/target1"/>
    <dgm:cxn modelId="{B224666F-9207-49FF-A2E7-C5A1DD310361}" type="presParOf" srcId="{ECAE61DE-9A51-4592-A07D-CEB954161E79}" destId="{5F1186E1-2B89-4626-9F6B-B37D3D509406}" srcOrd="4" destOrd="0" presId="urn:microsoft.com/office/officeart/2005/8/layout/target1"/>
    <dgm:cxn modelId="{1AA67808-8EE6-43D8-A5BB-D30C15EA0B0B}" type="presParOf" srcId="{ECAE61DE-9A51-4592-A07D-CEB954161E79}" destId="{38899B36-E24C-4DE5-B8E6-FB7D1716298F}" srcOrd="5" destOrd="0" presId="urn:microsoft.com/office/officeart/2005/8/layout/target1"/>
    <dgm:cxn modelId="{D43F198E-2CA8-44C9-B74D-DAA7967F1286}" type="presParOf" srcId="{ECAE61DE-9A51-4592-A07D-CEB954161E79}" destId="{9F551437-C8D3-4BCE-BF25-5FD6056F21AB}" srcOrd="6" destOrd="0" presId="urn:microsoft.com/office/officeart/2005/8/layout/target1"/>
    <dgm:cxn modelId="{662F2910-BC70-4ED6-9AF3-EA2947B55C2B}" type="presParOf" srcId="{ECAE61DE-9A51-4592-A07D-CEB954161E79}" destId="{855F973F-A958-44D1-94D5-F6BE051140CF}" srcOrd="7" destOrd="0" presId="urn:microsoft.com/office/officeart/2005/8/layout/target1"/>
    <dgm:cxn modelId="{5530FB23-274C-4F1E-B418-A04C0D721D6E}" type="presParOf" srcId="{ECAE61DE-9A51-4592-A07D-CEB954161E79}" destId="{34A8EDD9-56F7-4775-AF60-D290CC3F384F}" srcOrd="8" destOrd="0" presId="urn:microsoft.com/office/officeart/2005/8/layout/target1"/>
    <dgm:cxn modelId="{90ADEE51-3AF8-4C95-99E5-C6AC73FFB478}" type="presParOf" srcId="{ECAE61DE-9A51-4592-A07D-CEB954161E79}" destId="{C015C0BC-5CC5-499F-A2BA-CFAED1830F4D}" srcOrd="9" destOrd="0" presId="urn:microsoft.com/office/officeart/2005/8/layout/target1"/>
    <dgm:cxn modelId="{24552109-2C11-48C1-AD4B-1E376E78E070}" type="presParOf" srcId="{ECAE61DE-9A51-4592-A07D-CEB954161E79}" destId="{DB0F87F7-26ED-46E6-A713-3F4C6E8EB1E5}" srcOrd="10" destOrd="0" presId="urn:microsoft.com/office/officeart/2005/8/layout/target1"/>
    <dgm:cxn modelId="{29A862A5-5A77-4E31-89DD-C86158515F7A}" type="presParOf" srcId="{ECAE61DE-9A51-4592-A07D-CEB954161E79}" destId="{3BAB7E9D-6662-4B96-A034-260FEDE471EB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5FC75F-1C19-446C-B729-1ED06C7E9FC5}">
      <dsp:nvSpPr>
        <dsp:cNvPr id="0" name=""/>
        <dsp:cNvSpPr/>
      </dsp:nvSpPr>
      <dsp:spPr>
        <a:xfrm>
          <a:off x="3131306" y="1390"/>
          <a:ext cx="1966986" cy="196698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900" kern="1200" dirty="0" smtClean="0"/>
            <a:t>生命</a:t>
          </a:r>
          <a:endParaRPr lang="zh-TW" altLang="en-US" sz="4900" kern="1200" dirty="0"/>
        </a:p>
      </dsp:txBody>
      <dsp:txXfrm>
        <a:off x="3131306" y="1390"/>
        <a:ext cx="1966986" cy="1966986"/>
      </dsp:txXfrm>
    </dsp:sp>
    <dsp:sp modelId="{E0FFF763-3285-44B8-A7F6-DBB4109435EE}">
      <dsp:nvSpPr>
        <dsp:cNvPr id="0" name=""/>
        <dsp:cNvSpPr/>
      </dsp:nvSpPr>
      <dsp:spPr>
        <a:xfrm rot="3600000">
          <a:off x="4584392" y="1918261"/>
          <a:ext cx="521866" cy="663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900" kern="1200"/>
        </a:p>
      </dsp:txBody>
      <dsp:txXfrm rot="3600000">
        <a:off x="4584392" y="1918261"/>
        <a:ext cx="521866" cy="663858"/>
      </dsp:txXfrm>
    </dsp:sp>
    <dsp:sp modelId="{E94B7B9D-F27E-4B0E-8621-860D84DD9110}">
      <dsp:nvSpPr>
        <dsp:cNvPr id="0" name=""/>
        <dsp:cNvSpPr/>
      </dsp:nvSpPr>
      <dsp:spPr>
        <a:xfrm>
          <a:off x="4607126" y="2557585"/>
          <a:ext cx="1966986" cy="196698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900" kern="1200" dirty="0" smtClean="0"/>
            <a:t>遭遇</a:t>
          </a:r>
          <a:endParaRPr lang="zh-TW" altLang="en-US" sz="4900" kern="1200" dirty="0"/>
        </a:p>
      </dsp:txBody>
      <dsp:txXfrm>
        <a:off x="4607126" y="2557585"/>
        <a:ext cx="1966986" cy="1966986"/>
      </dsp:txXfrm>
    </dsp:sp>
    <dsp:sp modelId="{E7B799A8-6554-46FC-BFC3-CD29652A1C42}">
      <dsp:nvSpPr>
        <dsp:cNvPr id="0" name=""/>
        <dsp:cNvSpPr/>
      </dsp:nvSpPr>
      <dsp:spPr>
        <a:xfrm rot="10800000">
          <a:off x="3868636" y="3209150"/>
          <a:ext cx="521866" cy="663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900" kern="1200"/>
        </a:p>
      </dsp:txBody>
      <dsp:txXfrm rot="10800000">
        <a:off x="3868636" y="3209150"/>
        <a:ext cx="521866" cy="663858"/>
      </dsp:txXfrm>
    </dsp:sp>
    <dsp:sp modelId="{4839D211-29B7-407B-9916-E884A123DFEA}">
      <dsp:nvSpPr>
        <dsp:cNvPr id="0" name=""/>
        <dsp:cNvSpPr/>
      </dsp:nvSpPr>
      <dsp:spPr>
        <a:xfrm>
          <a:off x="1655486" y="2557585"/>
          <a:ext cx="1966986" cy="196698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900" kern="1200" dirty="0" smtClean="0"/>
            <a:t>行為</a:t>
          </a:r>
          <a:endParaRPr lang="zh-TW" altLang="en-US" sz="4900" kern="1200" dirty="0"/>
        </a:p>
      </dsp:txBody>
      <dsp:txXfrm>
        <a:off x="1655486" y="2557585"/>
        <a:ext cx="1966986" cy="1966986"/>
      </dsp:txXfrm>
    </dsp:sp>
    <dsp:sp modelId="{6C4D0EAB-A1ED-4B6D-ADA2-433B61BD5BF2}">
      <dsp:nvSpPr>
        <dsp:cNvPr id="0" name=""/>
        <dsp:cNvSpPr/>
      </dsp:nvSpPr>
      <dsp:spPr>
        <a:xfrm rot="18000000">
          <a:off x="3108571" y="1943843"/>
          <a:ext cx="521866" cy="663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900" kern="1200"/>
        </a:p>
      </dsp:txBody>
      <dsp:txXfrm rot="18000000">
        <a:off x="3108571" y="1943843"/>
        <a:ext cx="521866" cy="66385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535420-F842-4FCC-9FD6-A6E881989D9C}">
      <dsp:nvSpPr>
        <dsp:cNvPr id="0" name=""/>
        <dsp:cNvSpPr/>
      </dsp:nvSpPr>
      <dsp:spPr>
        <a:xfrm>
          <a:off x="1810541" y="0"/>
          <a:ext cx="4525963" cy="45259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solidFill>
                <a:srgbClr val="008000"/>
              </a:solidFill>
            </a:rPr>
            <a:t>宇宙</a:t>
          </a:r>
          <a:endParaRPr lang="zh-TW" altLang="en-US" sz="3600" b="1" kern="1200" dirty="0">
            <a:solidFill>
              <a:srgbClr val="008000"/>
            </a:solidFill>
          </a:endParaRPr>
        </a:p>
      </dsp:txBody>
      <dsp:txXfrm>
        <a:off x="3282611" y="226298"/>
        <a:ext cx="1581824" cy="678894"/>
      </dsp:txXfrm>
    </dsp:sp>
    <dsp:sp modelId="{D31D110D-7C53-4B0E-8D98-B785AD847AD7}">
      <dsp:nvSpPr>
        <dsp:cNvPr id="0" name=""/>
        <dsp:cNvSpPr/>
      </dsp:nvSpPr>
      <dsp:spPr>
        <a:xfrm>
          <a:off x="2417563" y="1131490"/>
          <a:ext cx="3394472" cy="33944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天地</a:t>
          </a:r>
          <a:endParaRPr lang="zh-TW" altLang="en-US" sz="2800" b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3323887" y="1343645"/>
        <a:ext cx="1581824" cy="636463"/>
      </dsp:txXfrm>
    </dsp:sp>
    <dsp:sp modelId="{380DE956-36AF-40E0-A19E-C04763CDD665}">
      <dsp:nvSpPr>
        <dsp:cNvPr id="0" name=""/>
        <dsp:cNvSpPr/>
      </dsp:nvSpPr>
      <dsp:spPr>
        <a:xfrm>
          <a:off x="2983309" y="2262981"/>
          <a:ext cx="2262981" cy="22629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800" b="1" kern="1200" dirty="0" smtClean="0"/>
            <a:t>人</a:t>
          </a:r>
          <a:endParaRPr lang="zh-TW" altLang="en-US" sz="3800" b="1" kern="1200" dirty="0"/>
        </a:p>
      </dsp:txBody>
      <dsp:txXfrm>
        <a:off x="3314715" y="2828726"/>
        <a:ext cx="1600169" cy="113149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AAFA2E-420B-483D-B071-C0CC64BEAFB8}">
      <dsp:nvSpPr>
        <dsp:cNvPr id="0" name=""/>
        <dsp:cNvSpPr/>
      </dsp:nvSpPr>
      <dsp:spPr>
        <a:xfrm>
          <a:off x="3986212" y="1804245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735"/>
              </a:lnTo>
              <a:lnTo>
                <a:pt x="2828925" y="458735"/>
              </a:lnTo>
              <a:lnTo>
                <a:pt x="2828925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689960-FF5B-45BD-AFB3-096E5758BA52}">
      <dsp:nvSpPr>
        <dsp:cNvPr id="0" name=""/>
        <dsp:cNvSpPr/>
      </dsp:nvSpPr>
      <dsp:spPr>
        <a:xfrm>
          <a:off x="3940492" y="1804245"/>
          <a:ext cx="91440" cy="673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987619-22C2-46B0-92D4-DFEDE2E4F62D}">
      <dsp:nvSpPr>
        <dsp:cNvPr id="0" name=""/>
        <dsp:cNvSpPr/>
      </dsp:nvSpPr>
      <dsp:spPr>
        <a:xfrm>
          <a:off x="1157287" y="1804245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2828925" y="0"/>
              </a:moveTo>
              <a:lnTo>
                <a:pt x="2828925" y="458735"/>
              </a:lnTo>
              <a:lnTo>
                <a:pt x="0" y="458735"/>
              </a:lnTo>
              <a:lnTo>
                <a:pt x="0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B5FE34-CDDF-432D-BF27-7CB1F86D7E68}">
      <dsp:nvSpPr>
        <dsp:cNvPr id="0" name=""/>
        <dsp:cNvSpPr/>
      </dsp:nvSpPr>
      <dsp:spPr>
        <a:xfrm>
          <a:off x="2828924" y="334490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78CCA6-2DFE-4B33-AD96-7D1B4890EB2C}">
      <dsp:nvSpPr>
        <dsp:cNvPr id="0" name=""/>
        <dsp:cNvSpPr/>
      </dsp:nvSpPr>
      <dsp:spPr>
        <a:xfrm>
          <a:off x="3086099" y="578806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800" b="1" kern="1200" dirty="0" smtClean="0"/>
            <a:t>善惡報應</a:t>
          </a:r>
          <a:endParaRPr lang="zh-TW" altLang="en-US" sz="3800" b="1" kern="1200" dirty="0"/>
        </a:p>
      </dsp:txBody>
      <dsp:txXfrm>
        <a:off x="3086099" y="578806"/>
        <a:ext cx="2314575" cy="1469755"/>
      </dsp:txXfrm>
    </dsp:sp>
    <dsp:sp modelId="{9B17B829-2C75-482A-83B6-B8509BBD212D}">
      <dsp:nvSpPr>
        <dsp:cNvPr id="0" name=""/>
        <dsp:cNvSpPr/>
      </dsp:nvSpPr>
      <dsp:spPr>
        <a:xfrm>
          <a:off x="0" y="2477401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FDB9D-E71B-4CE8-8087-2D77D837C359}">
      <dsp:nvSpPr>
        <dsp:cNvPr id="0" name=""/>
        <dsp:cNvSpPr/>
      </dsp:nvSpPr>
      <dsp:spPr>
        <a:xfrm>
          <a:off x="257174" y="27217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800" b="1" kern="1200" dirty="0" smtClean="0">
              <a:solidFill>
                <a:srgbClr val="FF0000"/>
              </a:solidFill>
            </a:rPr>
            <a:t>星宿主命</a:t>
          </a:r>
          <a:endParaRPr lang="zh-TW" altLang="en-US" sz="3800" b="1" kern="1200" dirty="0">
            <a:solidFill>
              <a:srgbClr val="FF0000"/>
            </a:solidFill>
          </a:endParaRPr>
        </a:p>
      </dsp:txBody>
      <dsp:txXfrm>
        <a:off x="257174" y="2721717"/>
        <a:ext cx="2314575" cy="1469755"/>
      </dsp:txXfrm>
    </dsp:sp>
    <dsp:sp modelId="{E64A4B3A-E91B-44FD-B8E2-514B258A04C4}">
      <dsp:nvSpPr>
        <dsp:cNvPr id="0" name=""/>
        <dsp:cNvSpPr/>
      </dsp:nvSpPr>
      <dsp:spPr>
        <a:xfrm>
          <a:off x="2828924" y="2477401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26F9AB-C31A-4C9D-9135-B9F4BF902FAC}">
      <dsp:nvSpPr>
        <dsp:cNvPr id="0" name=""/>
        <dsp:cNvSpPr/>
      </dsp:nvSpPr>
      <dsp:spPr>
        <a:xfrm>
          <a:off x="3086099" y="27217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800" b="1" kern="1200" dirty="0" smtClean="0">
              <a:solidFill>
                <a:srgbClr val="008000"/>
              </a:solidFill>
            </a:rPr>
            <a:t>司命之神</a:t>
          </a:r>
          <a:endParaRPr lang="zh-TW" altLang="en-US" sz="3800" b="1" kern="1200" dirty="0">
            <a:solidFill>
              <a:srgbClr val="008000"/>
            </a:solidFill>
          </a:endParaRPr>
        </a:p>
      </dsp:txBody>
      <dsp:txXfrm>
        <a:off x="3086099" y="2721717"/>
        <a:ext cx="2314575" cy="1469755"/>
      </dsp:txXfrm>
    </dsp:sp>
    <dsp:sp modelId="{3C943DF6-C6F5-4C1A-B89A-3DD8168E3D66}">
      <dsp:nvSpPr>
        <dsp:cNvPr id="0" name=""/>
        <dsp:cNvSpPr/>
      </dsp:nvSpPr>
      <dsp:spPr>
        <a:xfrm>
          <a:off x="5657850" y="2477401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9EF21B-E01A-49E2-B53E-342C37B2AE34}">
      <dsp:nvSpPr>
        <dsp:cNvPr id="0" name=""/>
        <dsp:cNvSpPr/>
      </dsp:nvSpPr>
      <dsp:spPr>
        <a:xfrm>
          <a:off x="5915024" y="27217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800" b="1" kern="1200" dirty="0" smtClean="0">
              <a:solidFill>
                <a:srgbClr val="002060"/>
              </a:solidFill>
            </a:rPr>
            <a:t>家族承負</a:t>
          </a:r>
          <a:endParaRPr lang="zh-TW" altLang="en-US" sz="3800" b="1" kern="1200" dirty="0">
            <a:solidFill>
              <a:srgbClr val="002060"/>
            </a:solidFill>
          </a:endParaRPr>
        </a:p>
      </dsp:txBody>
      <dsp:txXfrm>
        <a:off x="5915024" y="2721717"/>
        <a:ext cx="2314575" cy="146975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10CFA0-A7F4-49A6-822B-EAA1730DAE9A}">
      <dsp:nvSpPr>
        <dsp:cNvPr id="0" name=""/>
        <dsp:cNvSpPr/>
      </dsp:nvSpPr>
      <dsp:spPr>
        <a:xfrm>
          <a:off x="3486931" y="1635112"/>
          <a:ext cx="1255737" cy="12557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個人主義</a:t>
          </a:r>
          <a:endParaRPr lang="zh-TW" altLang="en-US" sz="2800" kern="1200" dirty="0"/>
        </a:p>
      </dsp:txBody>
      <dsp:txXfrm>
        <a:off x="3486931" y="1635112"/>
        <a:ext cx="1255737" cy="1255737"/>
      </dsp:txXfrm>
    </dsp:sp>
    <dsp:sp modelId="{5438F8F2-E07F-45AC-AB65-CDBB82977306}">
      <dsp:nvSpPr>
        <dsp:cNvPr id="0" name=""/>
        <dsp:cNvSpPr/>
      </dsp:nvSpPr>
      <dsp:spPr>
        <a:xfrm rot="16200000">
          <a:off x="3926349" y="1432929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16200000">
        <a:off x="4105377" y="1437239"/>
        <a:ext cx="18845" cy="18845"/>
      </dsp:txXfrm>
    </dsp:sp>
    <dsp:sp modelId="{86338BB1-85F6-49D2-9029-F38481087EAF}">
      <dsp:nvSpPr>
        <dsp:cNvPr id="0" name=""/>
        <dsp:cNvSpPr/>
      </dsp:nvSpPr>
      <dsp:spPr>
        <a:xfrm>
          <a:off x="3486931" y="2474"/>
          <a:ext cx="1255737" cy="12557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solidFill>
                <a:schemeClr val="bg1"/>
              </a:solidFill>
            </a:rPr>
            <a:t>宗教回歸</a:t>
          </a:r>
          <a:endParaRPr lang="zh-TW" altLang="en-US" sz="2800" b="1" kern="1200" dirty="0">
            <a:solidFill>
              <a:schemeClr val="bg1"/>
            </a:solidFill>
          </a:endParaRPr>
        </a:p>
      </dsp:txBody>
      <dsp:txXfrm>
        <a:off x="3486931" y="2474"/>
        <a:ext cx="1255737" cy="1255737"/>
      </dsp:txXfrm>
    </dsp:sp>
    <dsp:sp modelId="{7864543E-493A-4D3E-95D2-4C765CD6A64D}">
      <dsp:nvSpPr>
        <dsp:cNvPr id="0" name=""/>
        <dsp:cNvSpPr/>
      </dsp:nvSpPr>
      <dsp:spPr>
        <a:xfrm>
          <a:off x="4742668" y="2249248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921696" y="2253558"/>
        <a:ext cx="18845" cy="18845"/>
      </dsp:txXfrm>
    </dsp:sp>
    <dsp:sp modelId="{E2817452-C978-4439-A13D-28DE29E2E9A9}">
      <dsp:nvSpPr>
        <dsp:cNvPr id="0" name=""/>
        <dsp:cNvSpPr/>
      </dsp:nvSpPr>
      <dsp:spPr>
        <a:xfrm>
          <a:off x="5119569" y="1635112"/>
          <a:ext cx="1255737" cy="1255737"/>
        </a:xfrm>
        <a:prstGeom prst="ellipse">
          <a:avLst/>
        </a:prstGeom>
        <a:solidFill>
          <a:schemeClr val="accent3">
            <a:hueOff val="3874869"/>
            <a:satOff val="-12382"/>
            <a:lumOff val="-31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家庭倫理</a:t>
          </a:r>
          <a:endParaRPr lang="zh-TW" altLang="en-US" sz="2800" b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5119569" y="1635112"/>
        <a:ext cx="1255737" cy="1255737"/>
      </dsp:txXfrm>
    </dsp:sp>
    <dsp:sp modelId="{6F6014EF-4DE5-4E6B-A41E-1AB4338EE8E4}">
      <dsp:nvSpPr>
        <dsp:cNvPr id="0" name=""/>
        <dsp:cNvSpPr/>
      </dsp:nvSpPr>
      <dsp:spPr>
        <a:xfrm rot="5400000">
          <a:off x="3926349" y="3065567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5400000">
        <a:off x="4105377" y="3069878"/>
        <a:ext cx="18845" cy="18845"/>
      </dsp:txXfrm>
    </dsp:sp>
    <dsp:sp modelId="{CC173BC6-480B-4070-BAED-D01491311E5A}">
      <dsp:nvSpPr>
        <dsp:cNvPr id="0" name=""/>
        <dsp:cNvSpPr/>
      </dsp:nvSpPr>
      <dsp:spPr>
        <a:xfrm>
          <a:off x="3486931" y="3267751"/>
          <a:ext cx="1255737" cy="1255737"/>
        </a:xfrm>
        <a:prstGeom prst="ellipse">
          <a:avLst/>
        </a:prstGeom>
        <a:solidFill>
          <a:schemeClr val="accent3">
            <a:hueOff val="7749738"/>
            <a:satOff val="-24763"/>
            <a:lumOff val="-6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神明監察</a:t>
          </a:r>
          <a:endParaRPr lang="zh-TW" altLang="en-US" sz="2800" kern="1200" dirty="0"/>
        </a:p>
      </dsp:txBody>
      <dsp:txXfrm>
        <a:off x="3486931" y="3267751"/>
        <a:ext cx="1255737" cy="1255737"/>
      </dsp:txXfrm>
    </dsp:sp>
    <dsp:sp modelId="{D6AA28EF-31F8-475F-A6D5-643826365991}">
      <dsp:nvSpPr>
        <dsp:cNvPr id="0" name=""/>
        <dsp:cNvSpPr/>
      </dsp:nvSpPr>
      <dsp:spPr>
        <a:xfrm rot="10800000">
          <a:off x="3110030" y="2249248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10800000">
        <a:off x="3289058" y="2253558"/>
        <a:ext cx="18845" cy="18845"/>
      </dsp:txXfrm>
    </dsp:sp>
    <dsp:sp modelId="{8CD6BBB2-B0C3-4769-9379-FE8950BD0D5F}">
      <dsp:nvSpPr>
        <dsp:cNvPr id="0" name=""/>
        <dsp:cNvSpPr/>
      </dsp:nvSpPr>
      <dsp:spPr>
        <a:xfrm>
          <a:off x="1854293" y="1635112"/>
          <a:ext cx="1255737" cy="1255737"/>
        </a:xfrm>
        <a:prstGeom prst="ellipse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solidFill>
                <a:schemeClr val="bg1"/>
              </a:solidFill>
            </a:rPr>
            <a:t>神聖世界</a:t>
          </a:r>
          <a:endParaRPr lang="zh-TW" altLang="en-US" sz="2800" b="1" kern="1200" dirty="0">
            <a:solidFill>
              <a:schemeClr val="bg1"/>
            </a:solidFill>
          </a:endParaRPr>
        </a:p>
      </dsp:txBody>
      <dsp:txXfrm>
        <a:off x="1854293" y="1635112"/>
        <a:ext cx="1255737" cy="125573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A8EDD9-56F7-4775-AF60-D290CC3F384F}">
      <dsp:nvSpPr>
        <dsp:cNvPr id="0" name=""/>
        <dsp:cNvSpPr/>
      </dsp:nvSpPr>
      <dsp:spPr>
        <a:xfrm>
          <a:off x="852581" y="107234"/>
          <a:ext cx="4704501" cy="475259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1186E1-2B89-4626-9F6B-B37D3D509406}">
      <dsp:nvSpPr>
        <dsp:cNvPr id="0" name=""/>
        <dsp:cNvSpPr/>
      </dsp:nvSpPr>
      <dsp:spPr>
        <a:xfrm>
          <a:off x="2094670" y="1646267"/>
          <a:ext cx="2171041" cy="217104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3CF2F7-2846-4C1C-8699-CDD7C8839C36}">
      <dsp:nvSpPr>
        <dsp:cNvPr id="0" name=""/>
        <dsp:cNvSpPr/>
      </dsp:nvSpPr>
      <dsp:spPr>
        <a:xfrm>
          <a:off x="2818350" y="2369947"/>
          <a:ext cx="723680" cy="72368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547ECB-9F0A-4EEB-B972-8D81EC1A0854}">
      <dsp:nvSpPr>
        <dsp:cNvPr id="0" name=""/>
        <dsp:cNvSpPr/>
      </dsp:nvSpPr>
      <dsp:spPr>
        <a:xfrm>
          <a:off x="5592458" y="-283547"/>
          <a:ext cx="1809201" cy="1055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6936" tIns="67310" rIns="67310" bIns="67310" numCol="1" spcCol="1270" anchor="ctr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300" kern="1200" dirty="0" smtClean="0">
              <a:solidFill>
                <a:schemeClr val="accent2"/>
              </a:solidFill>
            </a:rPr>
            <a:t>個體</a:t>
          </a:r>
          <a:endParaRPr lang="zh-TW" altLang="en-US" sz="5300" kern="1200" dirty="0">
            <a:solidFill>
              <a:schemeClr val="accent2"/>
            </a:solidFill>
          </a:endParaRPr>
        </a:p>
      </dsp:txBody>
      <dsp:txXfrm>
        <a:off x="5592458" y="-283547"/>
        <a:ext cx="1809201" cy="1055367"/>
      </dsp:txXfrm>
    </dsp:sp>
    <dsp:sp modelId="{0EA4632E-3625-4438-B678-963984509958}">
      <dsp:nvSpPr>
        <dsp:cNvPr id="0" name=""/>
        <dsp:cNvSpPr/>
      </dsp:nvSpPr>
      <dsp:spPr>
        <a:xfrm>
          <a:off x="5140158" y="244136"/>
          <a:ext cx="4523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5DB8BF-6423-4F31-A9E5-DF08D4C053B7}">
      <dsp:nvSpPr>
        <dsp:cNvPr id="0" name=""/>
        <dsp:cNvSpPr/>
      </dsp:nvSpPr>
      <dsp:spPr>
        <a:xfrm rot="5400000">
          <a:off x="2915746" y="509184"/>
          <a:ext cx="2487048" cy="1958158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899B36-E24C-4DE5-B8E6-FB7D1716298F}">
      <dsp:nvSpPr>
        <dsp:cNvPr id="0" name=""/>
        <dsp:cNvSpPr/>
      </dsp:nvSpPr>
      <dsp:spPr>
        <a:xfrm>
          <a:off x="5592458" y="771820"/>
          <a:ext cx="1809201" cy="1055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6936" tIns="67310" rIns="67310" bIns="67310" numCol="1" spcCol="1270" anchor="ctr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300" b="1" kern="1200" dirty="0" smtClean="0">
              <a:solidFill>
                <a:srgbClr val="DEB622"/>
              </a:solidFill>
            </a:rPr>
            <a:t>萬物</a:t>
          </a:r>
          <a:endParaRPr lang="zh-TW" altLang="en-US" sz="5300" b="1" kern="1200" dirty="0">
            <a:solidFill>
              <a:srgbClr val="DEB622"/>
            </a:solidFill>
          </a:endParaRPr>
        </a:p>
      </dsp:txBody>
      <dsp:txXfrm>
        <a:off x="5592458" y="771820"/>
        <a:ext cx="1809201" cy="1055367"/>
      </dsp:txXfrm>
    </dsp:sp>
    <dsp:sp modelId="{9F551437-C8D3-4BCE-BF25-5FD6056F21AB}">
      <dsp:nvSpPr>
        <dsp:cNvPr id="0" name=""/>
        <dsp:cNvSpPr/>
      </dsp:nvSpPr>
      <dsp:spPr>
        <a:xfrm>
          <a:off x="5140158" y="1299503"/>
          <a:ext cx="4523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5F973F-A958-44D1-94D5-F6BE051140CF}">
      <dsp:nvSpPr>
        <dsp:cNvPr id="0" name=""/>
        <dsp:cNvSpPr/>
      </dsp:nvSpPr>
      <dsp:spPr>
        <a:xfrm rot="5400000">
          <a:off x="3449580" y="1548088"/>
          <a:ext cx="1938016" cy="143952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15C0BC-5CC5-499F-A2BA-CFAED1830F4D}">
      <dsp:nvSpPr>
        <dsp:cNvPr id="0" name=""/>
        <dsp:cNvSpPr/>
      </dsp:nvSpPr>
      <dsp:spPr>
        <a:xfrm>
          <a:off x="5592458" y="1827187"/>
          <a:ext cx="1809201" cy="1055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6936" tIns="67310" rIns="67310" bIns="67310" numCol="1" spcCol="1270" anchor="ctr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300" b="1" kern="1200" dirty="0" smtClean="0">
              <a:solidFill>
                <a:srgbClr val="0070C0"/>
              </a:solidFill>
            </a:rPr>
            <a:t>宇宙</a:t>
          </a:r>
          <a:endParaRPr lang="zh-TW" altLang="en-US" sz="5300" b="1" kern="1200" dirty="0">
            <a:solidFill>
              <a:srgbClr val="0070C0"/>
            </a:solidFill>
          </a:endParaRPr>
        </a:p>
      </dsp:txBody>
      <dsp:txXfrm>
        <a:off x="5592458" y="1827187"/>
        <a:ext cx="1809201" cy="1055367"/>
      </dsp:txXfrm>
    </dsp:sp>
    <dsp:sp modelId="{DB0F87F7-26ED-46E6-A713-3F4C6E8EB1E5}">
      <dsp:nvSpPr>
        <dsp:cNvPr id="0" name=""/>
        <dsp:cNvSpPr/>
      </dsp:nvSpPr>
      <dsp:spPr>
        <a:xfrm>
          <a:off x="5140158" y="2354871"/>
          <a:ext cx="4523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B7E9D-6662-4B96-A034-260FEDE471EB}">
      <dsp:nvSpPr>
        <dsp:cNvPr id="0" name=""/>
        <dsp:cNvSpPr/>
      </dsp:nvSpPr>
      <dsp:spPr>
        <a:xfrm rot="5400000">
          <a:off x="3984079" y="2586147"/>
          <a:ext cx="1384641" cy="920883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5272-C56A-4CEB-A293-4F448388295F}" type="datetimeFigureOut">
              <a:rPr lang="zh-TW" altLang="en-US" smtClean="0"/>
              <a:pPr/>
              <a:t>2011/12/22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E9E8-111F-4EF9-B516-98C581BD61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5272-C56A-4CEB-A293-4F448388295F}" type="datetimeFigureOut">
              <a:rPr lang="zh-TW" altLang="en-US" smtClean="0"/>
              <a:pPr/>
              <a:t>2011/12/22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E9E8-111F-4EF9-B516-98C581BD61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5272-C56A-4CEB-A293-4F448388295F}" type="datetimeFigureOut">
              <a:rPr lang="zh-TW" altLang="en-US" smtClean="0"/>
              <a:pPr/>
              <a:t>2011/12/22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E9E8-111F-4EF9-B516-98C581BD61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5272-C56A-4CEB-A293-4F448388295F}" type="datetimeFigureOut">
              <a:rPr lang="zh-TW" altLang="en-US" smtClean="0"/>
              <a:pPr/>
              <a:t>2011/12/22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E9E8-111F-4EF9-B516-98C581BD61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5272-C56A-4CEB-A293-4F448388295F}" type="datetimeFigureOut">
              <a:rPr lang="zh-TW" altLang="en-US" smtClean="0"/>
              <a:pPr/>
              <a:t>2011/12/22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E9E8-111F-4EF9-B516-98C581BD61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5272-C56A-4CEB-A293-4F448388295F}" type="datetimeFigureOut">
              <a:rPr lang="zh-TW" altLang="en-US" smtClean="0"/>
              <a:pPr/>
              <a:t>2011/12/22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E9E8-111F-4EF9-B516-98C581BD61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5272-C56A-4CEB-A293-4F448388295F}" type="datetimeFigureOut">
              <a:rPr lang="zh-TW" altLang="en-US" smtClean="0"/>
              <a:pPr/>
              <a:t>2011/12/22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E9E8-111F-4EF9-B516-98C581BD61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5272-C56A-4CEB-A293-4F448388295F}" type="datetimeFigureOut">
              <a:rPr lang="zh-TW" altLang="en-US" smtClean="0"/>
              <a:pPr/>
              <a:t>2011/12/22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E9E8-111F-4EF9-B516-98C581BD61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5272-C56A-4CEB-A293-4F448388295F}" type="datetimeFigureOut">
              <a:rPr lang="zh-TW" altLang="en-US" smtClean="0"/>
              <a:pPr/>
              <a:t>2011/12/22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E9E8-111F-4EF9-B516-98C581BD61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5272-C56A-4CEB-A293-4F448388295F}" type="datetimeFigureOut">
              <a:rPr lang="zh-TW" altLang="en-US" smtClean="0"/>
              <a:pPr/>
              <a:t>2011/12/22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E9E8-111F-4EF9-B516-98C581BD614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5272-C56A-4CEB-A293-4F448388295F}" type="datetimeFigureOut">
              <a:rPr lang="zh-TW" altLang="en-US" smtClean="0"/>
              <a:pPr/>
              <a:t>2011/12/22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E9E8-111F-4EF9-B516-98C581BD61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13" cstate="print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4" cstate="print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C5272-C56A-4CEB-A293-4F448388295F}" type="datetimeFigureOut">
              <a:rPr lang="zh-TW" altLang="en-US" smtClean="0"/>
              <a:pPr/>
              <a:t>2011/12/22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8E9E8-111F-4EF9-B516-98C581BD61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zh.daoinfo.org/w/index.php?title=%E9%97%9C%E8%81%96%E5%B8%9D%E5%90%9B%E8%A6%BA%E4%B8%96%E7%B6%93&amp;action=edit&amp;redlink=1" TargetMode="External"/><Relationship Id="rId2" Type="http://schemas.openxmlformats.org/officeDocument/2006/relationships/hyperlink" Target="http://zh.daoinfo.org/w/index.php?title=%E6%96%87%E6%98%8C%E5%B8%9D%E5%90%9B%E9%99%B0%E9%A8%AD%E6%96%87&amp;variant=zh-hk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zh.wikipedia.org/zh-tw/1831%E5%B9%B4" TargetMode="External"/><Relationship Id="rId7" Type="http://schemas.openxmlformats.org/officeDocument/2006/relationships/hyperlink" Target="http://zh.wikipedia.org/zh-tw/%E5%89%8D347%E5%B9%B4" TargetMode="External"/><Relationship Id="rId2" Type="http://schemas.openxmlformats.org/officeDocument/2006/relationships/hyperlink" Target="http://zh.wikipedia.org/zh-tw/1770%E5%B9%B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h.wikipedia.org/zh-tw/%E5%89%8D427%E5%B9%B4" TargetMode="External"/><Relationship Id="rId5" Type="http://schemas.openxmlformats.org/officeDocument/2006/relationships/hyperlink" Target="http://zh.wikipedia.org/zh-tw/1976%E5%B9%B4" TargetMode="External"/><Relationship Id="rId4" Type="http://schemas.openxmlformats.org/officeDocument/2006/relationships/hyperlink" Target="http://zh.wikipedia.org/zh-tw/1889%E5%B9%B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從</a:t>
            </a:r>
            <a:r>
              <a:rPr lang="en-US" altLang="zh-TW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赤松子中誡經</a:t>
            </a:r>
            <a:r>
              <a:rPr lang="en-US" altLang="zh-TW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看道教勸善書的現代意義</a:t>
            </a:r>
            <a:endParaRPr lang="zh-TW" altLang="en-US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劉志輝</a:t>
            </a:r>
            <a:endParaRPr lang="en-US" altLang="zh-TW" dirty="0" smtClean="0"/>
          </a:p>
          <a:p>
            <a:r>
              <a:rPr lang="zh-TW" altLang="en-US" dirty="0" smtClean="0"/>
              <a:t>香港公開大學兼任導師</a:t>
            </a:r>
            <a:endParaRPr lang="zh-TW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一身兼兩職的赤松子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zh-TW" altLang="zh-TW" dirty="0" smtClean="0"/>
              <a:t>赤松子在《列仙傳》中雖然是神農雨師，但同時亦有教神農服「水玉」，若按葛洪所言赤松子的水玉並非以酒化玉，而是「</a:t>
            </a:r>
            <a:r>
              <a:rPr lang="zh-TW" altLang="zh-TW" b="1" dirty="0" smtClean="0">
                <a:solidFill>
                  <a:srgbClr val="FF0000"/>
                </a:solidFill>
              </a:rPr>
              <a:t>以玄蟲血漬玉爲水</a:t>
            </a:r>
            <a:r>
              <a:rPr lang="zh-TW" altLang="zh-TW" dirty="0" smtClean="0"/>
              <a:t>」。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由此可見在《列仙傳》的赤松子一身兼兩職，他既是雨師，亦是教黃帝服食之術的導師。</a:t>
            </a:r>
            <a:r>
              <a:rPr lang="zh-TW" altLang="zh-TW" dirty="0" smtClean="0"/>
              <a:t>故《列仙傳》亦云「</a:t>
            </a: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炎帝少女追之</a:t>
            </a:r>
            <a:r>
              <a:rPr lang="zh-TW" altLang="zh-TW" dirty="0" smtClean="0"/>
              <a:t>」，即「</a:t>
            </a: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炎帝少女</a:t>
            </a:r>
            <a:r>
              <a:rPr lang="zh-TW" altLang="zh-TW" dirty="0" smtClean="0"/>
              <a:t>」亦師事赤松子，到了最後大家「</a:t>
            </a:r>
            <a:r>
              <a:rPr lang="zh-TW" altLang="zh-TW" b="1" dirty="0" smtClean="0">
                <a:solidFill>
                  <a:srgbClr val="FF0000"/>
                </a:solidFill>
              </a:rPr>
              <a:t>得仙俱去</a:t>
            </a:r>
            <a:r>
              <a:rPr lang="zh-TW" altLang="zh-TW" dirty="0" smtClean="0"/>
              <a:t>」。</a:t>
            </a: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2.2</a:t>
            </a:r>
            <a:r>
              <a:rPr lang="en-US" altLang="zh-TW" b="1" dirty="0" smtClean="0"/>
              <a:t>《</a:t>
            </a:r>
            <a:r>
              <a:rPr lang="zh-TW" altLang="en-US" b="1" dirty="0" smtClean="0"/>
              <a:t>赤松子中誡經</a:t>
            </a:r>
            <a:r>
              <a:rPr lang="en-US" altLang="zh-TW" b="1" dirty="0" smtClean="0"/>
              <a:t>》</a:t>
            </a:r>
            <a:r>
              <a:rPr lang="zh-TW" altLang="en-US" b="1" dirty="0" smtClean="0"/>
              <a:t>的主題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dirty="0" smtClean="0"/>
              <a:t>在《列仙傳》的赤松子形象其實與敘述主流無悖。</a:t>
            </a:r>
            <a:endParaRPr lang="en-US" altLang="zh-TW" dirty="0" smtClean="0"/>
          </a:p>
          <a:p>
            <a:r>
              <a:rPr lang="zh-TW" altLang="zh-TW" dirty="0" smtClean="0"/>
              <a:t>無論在兩漢還是魏晉，赤松子作為「學仙者之師」的形象大概已鑄定。</a:t>
            </a:r>
            <a:endParaRPr lang="en-US" altLang="zh-TW" dirty="0" smtClean="0"/>
          </a:p>
          <a:p>
            <a:r>
              <a:rPr lang="zh-TW" altLang="zh-TW" dirty="0" smtClean="0"/>
              <a:t>赤松子「長壽不死」，</a:t>
            </a:r>
            <a:r>
              <a:rPr lang="zh-TW" altLang="en-US" dirty="0" smtClean="0"/>
              <a:t>是</a:t>
            </a:r>
            <a:r>
              <a:rPr lang="zh-TW" altLang="zh-TW" dirty="0" smtClean="0"/>
              <a:t>能突破生命囿限的典範。</a:t>
            </a:r>
            <a:endParaRPr lang="en-US" altLang="zh-TW" dirty="0" smtClean="0"/>
          </a:p>
          <a:p>
            <a:r>
              <a:rPr lang="zh-TW" altLang="zh-TW" dirty="0" smtClean="0"/>
              <a:t>造構《赤松子中誡經》的主人翁之所以要托名赤松子可證明本經的主題確是與中國人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冀求「長壽」有關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latin typeface="+mn-ea"/>
                <a:ea typeface="+mn-ea"/>
                <a:cs typeface="Times New Roman" pitchFamily="18" charset="0"/>
              </a:rPr>
              <a:t>薜瑗</a:t>
            </a:r>
            <a:r>
              <a:rPr lang="zh-TW" altLang="en-US" b="1" dirty="0" smtClean="0">
                <a:latin typeface="+mn-ea"/>
                <a:ea typeface="+mn-ea"/>
                <a:cs typeface="Times New Roman" pitchFamily="18" charset="0"/>
              </a:rPr>
              <a:t>的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Why?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赤</a:t>
            </a:r>
            <a:r>
              <a:rPr lang="en-US" altLang="zh-TW" dirty="0" smtClean="0"/>
              <a:t>》</a:t>
            </a:r>
            <a:r>
              <a:rPr lang="zh-TW" altLang="en-US" dirty="0" smtClean="0"/>
              <a:t>的主題是什麼呢？是「長壽」嗎？</a:t>
            </a:r>
            <a:endParaRPr lang="en-US" altLang="zh-TW" dirty="0" smtClean="0"/>
          </a:p>
          <a:p>
            <a:r>
              <a:rPr lang="zh-TW" altLang="en-US" dirty="0" smtClean="0"/>
              <a:t>不是， </a:t>
            </a:r>
            <a:r>
              <a:rPr lang="en-US" altLang="zh-TW" dirty="0" smtClean="0"/>
              <a:t>《</a:t>
            </a:r>
            <a:r>
              <a:rPr lang="zh-TW" altLang="en-US" dirty="0" smtClean="0"/>
              <a:t>赤</a:t>
            </a:r>
            <a:r>
              <a:rPr lang="en-US" altLang="zh-TW" dirty="0" smtClean="0"/>
              <a:t>》</a:t>
            </a:r>
            <a:r>
              <a:rPr lang="zh-TW" altLang="en-US" dirty="0" smtClean="0"/>
              <a:t>所針對的是「命」的問題。</a:t>
            </a:r>
            <a:endParaRPr lang="en-US" altLang="zh-TW" dirty="0" smtClean="0"/>
          </a:p>
          <a:p>
            <a:r>
              <a:rPr lang="zh-TW" altLang="en-US" dirty="0" smtClean="0"/>
              <a:t>從</a:t>
            </a:r>
            <a:r>
              <a:rPr lang="zh-TW" altLang="zh-TW" dirty="0" smtClean="0"/>
              <a:t>《赤》</a:t>
            </a:r>
            <a:r>
              <a:rPr lang="zh-TW" altLang="en-US" dirty="0" smtClean="0"/>
              <a:t>的序中，我們發現一個困擾古今中外的問題： 「不可逆的命運對人類的轄制」 。</a:t>
            </a:r>
            <a:endParaRPr lang="en-US" altLang="zh-TW" dirty="0" smtClean="0"/>
          </a:p>
          <a:p>
            <a:r>
              <a:rPr lang="zh-TW" altLang="zh-TW" dirty="0" smtClean="0"/>
              <a:t>「昔過宋，見大夫薜瑗有子一十人。」</a:t>
            </a:r>
            <a:endParaRPr lang="en-US" altLang="zh-TW" dirty="0" smtClean="0"/>
          </a:p>
          <a:p>
            <a:r>
              <a:rPr lang="zh-TW" altLang="zh-TW" dirty="0" smtClean="0"/>
              <a:t>薜瑗之子當中一人身陷牢獄，九人身有殘障。公明子皋：「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遂問大夫所行之如何，而禍至此？</a:t>
            </a:r>
            <a:r>
              <a:rPr lang="zh-TW" altLang="zh-TW" dirty="0" smtClean="0"/>
              <a:t>」</a:t>
            </a:r>
          </a:p>
          <a:p>
            <a:endParaRPr lang="zh-TW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善惡與命運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dirty="0" smtClean="0"/>
              <a:t>薜瑗對曰：</a:t>
            </a:r>
          </a:p>
          <a:p>
            <a:r>
              <a:rPr lang="zh-TW" altLang="zh-TW" dirty="0" smtClean="0"/>
              <a:t>「予為國之宰相，未曾舉一人，不曾接一士。見賢如讎約，截不令入。見人遺失，予如有所得。見人有得，予如有所失。恨身不為之耳。」</a:t>
            </a:r>
            <a:endParaRPr lang="en-US" altLang="zh-TW" dirty="0" smtClean="0"/>
          </a:p>
          <a:p>
            <a:r>
              <a:rPr lang="zh-TW" altLang="zh-TW" dirty="0" smtClean="0"/>
              <a:t>公明子皋傳授《赤松子中誡經》，並言：</a:t>
            </a:r>
            <a:endParaRPr lang="en-US" altLang="zh-TW" dirty="0" smtClean="0"/>
          </a:p>
          <a:p>
            <a:r>
              <a:rPr lang="zh-TW" altLang="zh-TW" dirty="0" smtClean="0"/>
              <a:t>「能依此行，治身萬病，及拔見世子孫。」</a:t>
            </a:r>
          </a:p>
          <a:p>
            <a:r>
              <a:rPr lang="zh-TW" altLang="zh-TW" sz="2200" dirty="0" smtClean="0">
                <a:latin typeface="Times New Roman" pitchFamily="18" charset="0"/>
                <a:cs typeface="Times New Roman" pitchFamily="18" charset="0"/>
              </a:rPr>
              <a:t>以上引文見《赤松子中誡經》序，載於《正統道藏》第</a:t>
            </a:r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zh-TW" altLang="zh-TW" sz="2200" dirty="0" smtClean="0">
                <a:latin typeface="Times New Roman" pitchFamily="18" charset="0"/>
                <a:cs typeface="Times New Roman" pitchFamily="18" charset="0"/>
              </a:rPr>
              <a:t>，戒律類，頁</a:t>
            </a:r>
            <a:r>
              <a:rPr lang="en-US" altLang="zh-TW" sz="2200" dirty="0" smtClean="0">
                <a:latin typeface="Times New Roman" pitchFamily="18" charset="0"/>
                <a:cs typeface="Times New Roman" pitchFamily="18" charset="0"/>
              </a:rPr>
              <a:t>282</a:t>
            </a:r>
            <a:r>
              <a:rPr lang="zh-TW" altLang="zh-TW" sz="2200" dirty="0" smtClean="0">
                <a:latin typeface="Times New Roman" pitchFamily="18" charset="0"/>
                <a:cs typeface="Times New Roman" pitchFamily="18" charset="0"/>
              </a:rPr>
              <a:t>。下文注引此書均出於此，不再注明版本出處。</a:t>
            </a:r>
          </a:p>
          <a:p>
            <a:endParaRPr lang="zh-TW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過於響應，聲影應形。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數年之後，公明子皋再見薜瑗，薜瑗的兒子全部不藥而癒。公明子皋問其原因，答案當然是薜瑗改過遷善之故。公明子皋語大夫曰：</a:t>
            </a:r>
          </a:p>
          <a:p>
            <a:r>
              <a:rPr lang="zh-TW" altLang="zh-TW" dirty="0" smtClean="0"/>
              <a:t>「速哉，速哉，天之報善也。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過於響應，聲影應形。</a:t>
            </a:r>
            <a:r>
              <a:rPr lang="zh-TW" altLang="zh-TW" dirty="0" smtClean="0"/>
              <a:t>今大夫一心行善，男女百病皆差，何況行一千餘事乎？」</a:t>
            </a:r>
          </a:p>
          <a:p>
            <a:r>
              <a:rPr lang="zh-TW" altLang="zh-TW" sz="2000" dirty="0" smtClean="0">
                <a:latin typeface="+mn-ea"/>
              </a:rPr>
              <a:t>同上注書，頁</a:t>
            </a:r>
            <a:r>
              <a:rPr lang="en-US" altLang="zh-TW" sz="2000" dirty="0" smtClean="0">
                <a:latin typeface="+mn-ea"/>
              </a:rPr>
              <a:t>5</a:t>
            </a:r>
            <a:r>
              <a:rPr lang="zh-TW" altLang="zh-TW" sz="2000" dirty="0" smtClean="0">
                <a:latin typeface="+mn-ea"/>
              </a:rPr>
              <a:t>。</a:t>
            </a:r>
          </a:p>
          <a:p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「命運」之不可逆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zh-TW" dirty="0" smtClean="0"/>
              <a:t>關於中國「命」之觀念的</a:t>
            </a:r>
            <a:r>
              <a:rPr lang="zh-TW" altLang="en-US" dirty="0" smtClean="0"/>
              <a:t>問題</a:t>
            </a:r>
            <a:r>
              <a:rPr lang="zh-TW" altLang="zh-TW" dirty="0" smtClean="0"/>
              <a:t>，徐復觀先生曾言：</a:t>
            </a:r>
            <a:endParaRPr lang="en-US" altLang="zh-TW" dirty="0" smtClean="0"/>
          </a:p>
          <a:p>
            <a:pPr algn="just"/>
            <a:r>
              <a:rPr lang="zh-TW" altLang="zh-TW" dirty="0" smtClean="0"/>
              <a:t>「西周及其以前之所謂命，都是與統治權有關的所謂天命。到了春秋時代</a:t>
            </a:r>
            <a:r>
              <a:rPr lang="en-US" altLang="zh-TW" dirty="0" smtClean="0"/>
              <a:t>… …</a:t>
            </a:r>
            <a:r>
              <a:rPr lang="zh-TW" altLang="zh-TW" dirty="0" smtClean="0"/>
              <a:t>更進而成為一般人民道德根據的命</a:t>
            </a:r>
            <a:r>
              <a:rPr lang="en-US" altLang="zh-TW" dirty="0" smtClean="0"/>
              <a:t>……</a:t>
            </a:r>
            <a:r>
              <a:rPr lang="zh-TW" altLang="zh-TW" dirty="0" smtClean="0"/>
              <a:t>在上述的道德自主的覺醒中，人也發現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道德自主性對人的現實生活而言，並沒有全般的主宰能力；如貧賤富貴壽夭等，既不是人力所能控制，也不是當時的人智所能解釋，冥冥中彷彿有一股不可抗拒的力量在發生支配作用</a:t>
            </a:r>
            <a:r>
              <a:rPr lang="zh-TW" altLang="zh-TW" dirty="0" smtClean="0"/>
              <a:t>」</a:t>
            </a:r>
          </a:p>
          <a:p>
            <a:r>
              <a:rPr lang="zh-TW" altLang="zh-TW" sz="2400" dirty="0" smtClean="0">
                <a:latin typeface="Times New Roman" pitchFamily="18" charset="0"/>
                <a:cs typeface="Times New Roman" pitchFamily="18" charset="0"/>
              </a:rPr>
              <a:t>徐復觀：《兩漢思想史》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TW" altLang="zh-TW" sz="2400" dirty="0" smtClean="0">
                <a:latin typeface="Times New Roman" pitchFamily="18" charset="0"/>
                <a:cs typeface="Times New Roman" pitchFamily="18" charset="0"/>
              </a:rPr>
              <a:t>卷二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（台北：</a:t>
            </a:r>
            <a:r>
              <a:rPr lang="zh-TW" altLang="zh-TW" sz="2400" dirty="0" smtClean="0">
                <a:latin typeface="Times New Roman" pitchFamily="18" charset="0"/>
                <a:cs typeface="Times New Roman" pitchFamily="18" charset="0"/>
              </a:rPr>
              <a:t>學生書局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，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1976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）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TW" altLang="zh-TW" sz="2400" dirty="0" smtClean="0">
                <a:latin typeface="Times New Roman" pitchFamily="18" charset="0"/>
                <a:cs typeface="Times New Roman" pitchFamily="18" charset="0"/>
              </a:rPr>
              <a:t>，頁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626-627</a:t>
            </a:r>
            <a:r>
              <a:rPr lang="zh-TW" altLang="zh-TW" sz="2400" dirty="0" smtClean="0">
                <a:latin typeface="Times New Roman" pitchFamily="18" charset="0"/>
                <a:cs typeface="Times New Roman" pitchFamily="18" charset="0"/>
              </a:rPr>
              <a:t>。</a:t>
            </a:r>
          </a:p>
          <a:p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《</a:t>
            </a:r>
            <a:r>
              <a:rPr lang="zh-TW" altLang="en-US" b="1" dirty="0" smtClean="0"/>
              <a:t>赤松子中誡經</a:t>
            </a:r>
            <a:r>
              <a:rPr lang="en-US" altLang="zh-TW" b="1" dirty="0" smtClean="0"/>
              <a:t>》</a:t>
            </a:r>
            <a:r>
              <a:rPr lang="zh-TW" altLang="en-US" b="1" dirty="0" smtClean="0"/>
              <a:t>的主題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3.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赤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的勸善策略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zh-TW" dirty="0" smtClean="0"/>
              <a:t>《赤松子中誡經》採用的文體是論辯體。這是一種常見的古文體裁，亦是道經中常見的體裁。</a:t>
            </a:r>
            <a:endParaRPr lang="en-US" altLang="zh-TW" dirty="0" smtClean="0"/>
          </a:p>
          <a:p>
            <a:r>
              <a:rPr lang="zh-TW" altLang="zh-TW" dirty="0" smtClean="0"/>
              <a:t>如《太上洞玄寶元上經》即托名太上，以三才、三官論述道</a:t>
            </a:r>
            <a:r>
              <a:rPr lang="en-US" altLang="zh-TW" dirty="0" smtClean="0"/>
              <a:t></a:t>
            </a:r>
            <a:r>
              <a:rPr lang="zh-TW" altLang="zh-TW" dirty="0" smtClean="0"/>
              <a:t>生宇宙。這是神與神或神與人之間的問答。</a:t>
            </a:r>
            <a:endParaRPr lang="en-US" altLang="zh-TW" dirty="0" smtClean="0"/>
          </a:p>
          <a:p>
            <a:r>
              <a:rPr lang="zh-TW" altLang="zh-TW" dirty="0" smtClean="0"/>
              <a:t>如《太平經》設天師與真人、大神與天君之間的問答。</a:t>
            </a:r>
            <a:endParaRPr lang="en-US" altLang="zh-TW" dirty="0" smtClean="0"/>
          </a:p>
          <a:p>
            <a:r>
              <a:rPr lang="zh-TW" altLang="zh-TW" dirty="0" smtClean="0"/>
              <a:t>而《赤松子中誡經》則設黃帝與赤松子問答。</a:t>
            </a:r>
            <a:endParaRPr lang="en-US" altLang="zh-TW" b="1" dirty="0" smtClean="0"/>
          </a:p>
          <a:p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受生何不均勻？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「軒轅黃帝稽首，問赤松子曰；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朕見萬民，受生何不均勻？</a:t>
            </a:r>
            <a:r>
              <a:rPr lang="zh-TW" altLang="zh-TW" dirty="0" smtClean="0"/>
              <a:t>有寶貴，有貧賤，有長命者，有短命者，或橫罹枷禁，或久病纏身，或無病卒亡，或長壽有祿，如此不等，願先生爲朕辯之。」 </a:t>
            </a:r>
            <a:r>
              <a:rPr lang="zh-TW" altLang="zh-TW" sz="2000" dirty="0" smtClean="0">
                <a:latin typeface="Times New Roman" pitchFamily="18" charset="0"/>
                <a:cs typeface="Times New Roman" pitchFamily="18" charset="0"/>
              </a:rPr>
              <a:t>《赤松子中誡經》，頁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283</a:t>
            </a:r>
            <a:r>
              <a:rPr lang="zh-TW" altLang="zh-TW" sz="2000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TW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zh-TW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「幸福」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黃帝所問是一個老問題</a:t>
            </a:r>
            <a:r>
              <a:rPr lang="zh-TW" altLang="en-US" dirty="0" smtClean="0"/>
              <a:t>，</a:t>
            </a:r>
            <a:r>
              <a:rPr lang="zh-TW" altLang="zh-TW" dirty="0" smtClean="0"/>
              <a:t>問題</a:t>
            </a:r>
            <a:r>
              <a:rPr lang="zh-TW" altLang="en-US" dirty="0" smtClean="0"/>
              <a:t>重點</a:t>
            </a:r>
            <a:r>
              <a:rPr lang="zh-TW" altLang="zh-TW" dirty="0" smtClean="0"/>
              <a:t>可分成兩類：</a:t>
            </a:r>
            <a:endParaRPr lang="en-US" altLang="zh-TW" dirty="0" smtClean="0"/>
          </a:p>
          <a:p>
            <a:r>
              <a:rPr lang="zh-TW" altLang="zh-TW" b="1" dirty="0" smtClean="0">
                <a:solidFill>
                  <a:srgbClr val="FF0000"/>
                </a:solidFill>
              </a:rPr>
              <a:t>一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是生死壽夭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—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生命存在久暫的問題；</a:t>
            </a:r>
            <a:endParaRPr lang="en-US" altLang="zh-TW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b="1" dirty="0" smtClean="0">
                <a:solidFill>
                  <a:srgbClr val="FF0000"/>
                </a:solidFill>
              </a:rPr>
              <a:t>二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是生活遭遇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—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貴賤、健康、患病、身陷牢獄的問題。</a:t>
            </a:r>
            <a:endParaRPr lang="en-US" altLang="zh-TW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/>
              <a:t>本經中黃帝所提的其實就是當時讀者</a:t>
            </a:r>
            <a:r>
              <a:rPr lang="en-US" altLang="zh-TW" dirty="0" smtClean="0"/>
              <a:t>—</a:t>
            </a:r>
            <a:r>
              <a:rPr lang="zh-TW" altLang="zh-TW" dirty="0" smtClean="0"/>
              <a:t>百姓最為關心的</a:t>
            </a:r>
            <a:r>
              <a:rPr lang="zh-TW" altLang="en-US" dirty="0" smtClean="0"/>
              <a:t>問題</a:t>
            </a:r>
            <a:r>
              <a:rPr lang="en-US" altLang="zh-TW" dirty="0" smtClean="0"/>
              <a:t>—</a:t>
            </a:r>
            <a:r>
              <a:rPr lang="zh-TW" altLang="zh-TW" dirty="0" smtClean="0"/>
              <a:t>「幸福」是什麼呢？</a:t>
            </a: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內容大綱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道教勸善書是什麼？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關於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赤松子中誡經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》</a:t>
            </a:r>
          </a:p>
          <a:p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3.《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赤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的勸善策略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4.《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赤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的現代意義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漢魏時期的「幸福」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zh-TW" altLang="zh-TW" dirty="0" smtClean="0"/>
              <a:t>究竟當時在百姓心中的「幸福」是什麼呢？是否與本經吻合呢？且看看漢代銅鏡的銘文，當中透露了一些重要的信息：</a:t>
            </a:r>
            <a:endParaRPr lang="en-US" altLang="zh-TW" dirty="0" smtClean="0"/>
          </a:p>
          <a:p>
            <a:pPr algn="just"/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「千秋萬歲。與天相壽，與地相長。延年益壽辟不羊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祥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。」</a:t>
            </a:r>
          </a:p>
          <a:p>
            <a:pPr algn="just"/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「大樂富貴。常富貴樂未央。大樂富貴得所好，千秋萬歲宜酒食。」</a:t>
            </a:r>
          </a:p>
          <a:p>
            <a:pPr algn="just"/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「家當富貴樂未央，子孫具備居中央。七子八孫居中央，夫妻相保威央兮。令吉祥，宜子孫。」</a:t>
            </a:r>
          </a:p>
          <a:p>
            <a:pPr algn="just"/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「李氏作鏡四夷服，多賀國家人民息，胡虜殄滅天下服，風雨時節五穀熟。長保二親得天力，傳告後世樂無極，自有紀，上有仙人不知老，渴飲玉泉饑食棗，夫妻相愛如威田鳥，長宜子。」</a:t>
            </a:r>
          </a:p>
          <a:p>
            <a:pPr algn="just"/>
            <a:r>
              <a:rPr lang="zh-TW" altLang="zh-TW" sz="2600" dirty="0" smtClean="0"/>
              <a:t>以上所未注銘文，見於周世榮《湖南出土漢代銅鏡文字研究》，《古文字研究》第</a:t>
            </a:r>
            <a:r>
              <a:rPr lang="en-US" altLang="zh-TW" sz="2600" dirty="0" smtClean="0"/>
              <a:t>14</a:t>
            </a:r>
            <a:r>
              <a:rPr lang="zh-TW" altLang="zh-TW" sz="2600" dirty="0" smtClean="0"/>
              <a:t>輯，中華書局</a:t>
            </a:r>
            <a:r>
              <a:rPr lang="en-US" altLang="zh-TW" sz="2600" dirty="0" smtClean="0"/>
              <a:t> (1986) </a:t>
            </a:r>
            <a:r>
              <a:rPr lang="zh-TW" altLang="zh-TW" sz="2600" dirty="0" smtClean="0"/>
              <a:t>。轉引自葛兆光《中國思想史》</a:t>
            </a:r>
            <a:r>
              <a:rPr lang="en-US" altLang="zh-TW" sz="2600" dirty="0" smtClean="0"/>
              <a:t>(</a:t>
            </a:r>
            <a:r>
              <a:rPr lang="zh-TW" altLang="zh-TW" sz="2600" dirty="0" smtClean="0"/>
              <a:t>第一卷</a:t>
            </a:r>
            <a:r>
              <a:rPr lang="en-US" altLang="zh-TW" sz="2600" dirty="0" smtClean="0"/>
              <a:t>)</a:t>
            </a:r>
            <a:r>
              <a:rPr lang="zh-TW" altLang="zh-TW" sz="2600" dirty="0" smtClean="0"/>
              <a:t>，復旦大學出版社</a:t>
            </a:r>
            <a:r>
              <a:rPr lang="en-US" altLang="zh-TW" sz="2600" dirty="0" smtClean="0"/>
              <a:t> (2001) </a:t>
            </a:r>
            <a:r>
              <a:rPr lang="zh-TW" altLang="zh-TW" sz="2600" dirty="0" smtClean="0"/>
              <a:t>，頁</a:t>
            </a:r>
            <a:r>
              <a:rPr lang="en-US" altLang="zh-TW" sz="2600" dirty="0" smtClean="0"/>
              <a:t>224-225</a:t>
            </a:r>
            <a:r>
              <a:rPr lang="zh-TW" altLang="zh-TW" sz="2600" dirty="0" smtClean="0"/>
              <a:t>。</a:t>
            </a:r>
          </a:p>
          <a:p>
            <a:pPr algn="just"/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命運的無奈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黃帝的提問是：「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朕見萬民，受生何不均勻</a:t>
            </a:r>
            <a:r>
              <a:rPr lang="zh-TW" altLang="zh-TW" dirty="0" smtClean="0"/>
              <a:t>」。因為什麼說「不均勻」呢？因為有些人能長壽，能享富貴，但有些人卻不能，他們可能生下來便陷於貧賤，或常久病纏身，短壽或無故而卒，或身陷牢獄。這不僅是一種生命無常的問題，</a:t>
            </a:r>
            <a:r>
              <a:rPr lang="zh-TW" altLang="en-US" dirty="0" smtClean="0"/>
              <a:t>不僅是</a:t>
            </a:r>
            <a:r>
              <a:rPr lang="zh-TW" altLang="zh-TW" dirty="0" smtClean="0"/>
              <a:t>現世遭遇與福樂的問題</a:t>
            </a:r>
            <a:r>
              <a:rPr lang="zh-TW" altLang="en-US" dirty="0" smtClean="0"/>
              <a:t>，而是個體在命運前顯得無能為力的無奈</a:t>
            </a:r>
            <a:r>
              <a:rPr lang="zh-TW" altLang="zh-TW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行為與報應的因果關係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zh-TW" dirty="0" smtClean="0"/>
              <a:t>人的行為為什麼會影響有「報應」呢？本經的作者嘗試建構了一套闡釋理論。</a:t>
            </a:r>
            <a:endParaRPr lang="en-US" altLang="zh-TW" dirty="0" smtClean="0"/>
          </a:p>
          <a:p>
            <a:pPr algn="just"/>
            <a:r>
              <a:rPr lang="zh-TW" altLang="zh-TW" dirty="0" smtClean="0"/>
              <a:t>「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生民窮窮，各載一星，有大有小，各主人形，延促衰盛，貧富死生。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爲善者，善氣覆之，福德隨之，衆邪去之，神靈衛之，人皆敬之，遠其禍矣。爲惡之人，兇氣覆之，災禍隨之，吉祥避之，惡星照之，人皆惡之，衰患之事，病集其身矣。人之朝夕，行心用行，善惡所爲，暗犯天地禁忌，謫譴罪累事非，一也。人之朝夕爲惡，人神司命，奏上星辰，奪其筭壽，天氣去之，地氣著之，故曰衰也。</a:t>
            </a:r>
            <a:r>
              <a:rPr lang="zh-TW" altLang="zh-TW" sz="2400" dirty="0" smtClean="0"/>
              <a:t>」 《赤松子中誡經》，頁</a:t>
            </a:r>
            <a:r>
              <a:rPr lang="en-US" altLang="zh-TW" sz="2400" dirty="0" smtClean="0"/>
              <a:t>283</a:t>
            </a:r>
            <a:r>
              <a:rPr lang="zh-TW" altLang="zh-TW" sz="2400" dirty="0" smtClean="0"/>
              <a:t>。</a:t>
            </a:r>
          </a:p>
          <a:p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「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星宿主命</a:t>
            </a:r>
            <a:r>
              <a:rPr lang="zh-TW" altLang="zh-TW" dirty="0" smtClean="0"/>
              <a:t>」說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zh-TW" dirty="0" smtClean="0"/>
              <a:t>以上赤松子的答難</a:t>
            </a:r>
            <a:r>
              <a:rPr lang="zh-TW" altLang="en-US" dirty="0" smtClean="0"/>
              <a:t>，</a:t>
            </a:r>
            <a:r>
              <a:rPr lang="zh-TW" altLang="zh-TW" dirty="0" smtClean="0"/>
              <a:t>其實</a:t>
            </a:r>
            <a:r>
              <a:rPr lang="zh-TW" altLang="en-US" dirty="0" smtClean="0"/>
              <a:t>是</a:t>
            </a:r>
            <a:r>
              <a:rPr lang="zh-TW" altLang="zh-TW" dirty="0" smtClean="0"/>
              <a:t>要從兩方面解釋眾生為何不均的問題。</a:t>
            </a:r>
            <a:endParaRPr lang="en-US" altLang="zh-TW" dirty="0" smtClean="0"/>
          </a:p>
          <a:p>
            <a:r>
              <a:rPr lang="zh-TW" altLang="zh-TW" dirty="0" smtClean="0"/>
              <a:t>首先是個體生命的前設。本經認為每人均有一星：「生民窮窮，各載一星」，而星體的大小主宰了人一生的衰盛、貧富和死生。</a:t>
            </a:r>
            <a:endParaRPr lang="en-US" altLang="zh-TW" dirty="0" smtClean="0"/>
          </a:p>
          <a:p>
            <a:r>
              <a:rPr lang="zh-TW" altLang="zh-TW" dirty="0" smtClean="0"/>
              <a:t>其次是人的行為與星宿相應。「爲惡之人，兇氣覆之，災禍隨之，吉祥避之，惡星照之，人皆惡之，衰患之事，病集其身矣。」，所謂「惡星」就是災難之星，本經作者所用的觀念仍與《周禮》一致。</a:t>
            </a:r>
            <a:endParaRPr lang="en-US" altLang="zh-TW" dirty="0" smtClean="0"/>
          </a:p>
          <a:p>
            <a:r>
              <a:rPr lang="zh-TW" altLang="zh-TW" dirty="0" smtClean="0"/>
              <a:t>然而在本經中所述的「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星宿主命</a:t>
            </a:r>
            <a:r>
              <a:rPr lang="zh-TW" altLang="zh-TW" dirty="0" smtClean="0"/>
              <a:t>」說，亦與傳統智慧有不同的地方。在這裡的星宿是已是天上的神靈，有賞善罰惡的功能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「善氣」與「惡氣」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接著我們可能會問，天上的星宿何以能同人類的行為相對應？</a:t>
            </a:r>
            <a:r>
              <a:rPr lang="zh-TW" altLang="zh-TW" b="1" dirty="0" smtClean="0">
                <a:solidFill>
                  <a:srgbClr val="FF0000"/>
                </a:solidFill>
              </a:rPr>
              <a:t>本經的作者在這裡利用了「氣」的概念來解釋。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algn="just"/>
            <a:r>
              <a:rPr lang="zh-TW" altLang="zh-TW" dirty="0" smtClean="0"/>
              <a:t>本經說：「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爲善者，善氣覆之，福德隨之，衆邪去之，神靈衛之，人皆敬之，遠其禍矣」</a:t>
            </a:r>
            <a:r>
              <a:rPr lang="zh-TW" altLang="zh-TW" dirty="0" smtClean="0"/>
              <a:t>。反之，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「爲惡之人，兇氣覆之，災禍隨之，吉祥避之，惡星照之，人皆惡之，衰患之事，病集其身矣</a:t>
            </a:r>
            <a:r>
              <a:rPr lang="zh-TW" altLang="zh-TW" dirty="0" smtClean="0"/>
              <a:t>。」</a:t>
            </a:r>
          </a:p>
          <a:p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「氣一元論」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TW" altLang="zh-TW" dirty="0" smtClean="0"/>
              <a:t>談到「氣」其實在金文和甲骨文中已經出現。日本學者前川捷三認為在甲骨文中所見的風和土的精靈，是氣概念的原型。他認為風就是天氣，而土的精靈就是地氣。但若以「氣」為一哲學概念，則應以《國語．周語》為標志，話說周幽王二年，鎬京一帶發生地震，太史伯陽父對此作出解釋：</a:t>
            </a:r>
          </a:p>
          <a:p>
            <a:r>
              <a:rPr lang="zh-TW" altLang="zh-TW" dirty="0" smtClean="0"/>
              <a:t>「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周將亡矣！夫天地之氣不失其序；若過其序，民亂之也。陽伏而不能出，陰迫而不能蒸，于是地震。</a:t>
            </a:r>
            <a:r>
              <a:rPr lang="zh-TW" altLang="zh-TW" dirty="0" smtClean="0"/>
              <a:t>」</a:t>
            </a:r>
          </a:p>
          <a:p>
            <a:r>
              <a:rPr lang="zh-TW" altLang="zh-TW" dirty="0" smtClean="0"/>
              <a:t>伯陽父並不以天譴來解釋地震出現的原因，而是以陰陽二氣的失序來解釋這一種自然現象。</a:t>
            </a:r>
            <a:endParaRPr lang="en-US" altLang="zh-TW" dirty="0" smtClean="0"/>
          </a:p>
          <a:p>
            <a:r>
              <a:rPr lang="zh-TW" altLang="zh-TW" dirty="0" smtClean="0"/>
              <a:t>後來「氣」的概念慢慢發展，逐漸成為宇宙萬物的基本物質。然而，像本經一樣把「氣」分為「善惡」的用法並不多見</a:t>
            </a:r>
            <a:r>
              <a:rPr lang="zh-TW" altLang="zh-TW" sz="2600" dirty="0" smtClean="0">
                <a:latin typeface="+mn-ea"/>
              </a:rPr>
              <a:t>。</a:t>
            </a:r>
            <a:endParaRPr lang="en-US" altLang="zh-TW" sz="2600" dirty="0" smtClean="0">
              <a:latin typeface="+mn-ea"/>
            </a:endParaRPr>
          </a:p>
          <a:p>
            <a:endParaRPr lang="en-US" altLang="zh-TW" sz="2600" dirty="0" smtClean="0">
              <a:latin typeface="+mn-ea"/>
            </a:endParaRPr>
          </a:p>
          <a:p>
            <a:r>
              <a:rPr lang="zh-TW" altLang="zh-TW" sz="2600" dirty="0" smtClean="0">
                <a:latin typeface="+mn-ea"/>
              </a:rPr>
              <a:t> 前川捷三：〈甲骨文、金文中所見的氣〉載於小野澤精一等著，李慶譯《氣的思想》，上海人民出版社</a:t>
            </a:r>
            <a:r>
              <a:rPr lang="en-US" altLang="zh-TW" sz="2600" dirty="0" smtClean="0">
                <a:latin typeface="+mn-ea"/>
              </a:rPr>
              <a:t> (1980) </a:t>
            </a:r>
            <a:r>
              <a:rPr lang="zh-TW" altLang="zh-TW" sz="2600" dirty="0" smtClean="0">
                <a:latin typeface="+mn-ea"/>
              </a:rPr>
              <a:t>，頁</a:t>
            </a:r>
            <a:r>
              <a:rPr lang="en-US" altLang="zh-TW" sz="2600" dirty="0" smtClean="0">
                <a:latin typeface="+mn-ea"/>
              </a:rPr>
              <a:t>26-27</a:t>
            </a:r>
            <a:r>
              <a:rPr lang="zh-TW" altLang="zh-TW" sz="2600" dirty="0" smtClean="0">
                <a:latin typeface="+mn-ea"/>
              </a:rPr>
              <a:t>。</a:t>
            </a:r>
          </a:p>
          <a:p>
            <a:endParaRPr lang="zh-TW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「善氣」與「惡氣」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zh-TW" dirty="0" smtClean="0"/>
              <a:t>「守善忽舍，逐淫澤薄。既知其極，反於道德。全心在中，不可蔽匿。和於形容，見於膚色。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善氣迎人，親於弟兄。惡氣迎人，害於戎兵。</a:t>
            </a:r>
            <a:r>
              <a:rPr lang="zh-TW" altLang="zh-TW" dirty="0" smtClean="0"/>
              <a:t>不言之聲，疾於雷鼓。」</a:t>
            </a:r>
          </a:p>
          <a:p>
            <a:r>
              <a:rPr lang="zh-TW" altLang="zh-TW" sz="2000" dirty="0" smtClean="0">
                <a:latin typeface="Times New Roman" pitchFamily="18" charset="0"/>
                <a:cs typeface="Times New Roman" pitchFamily="18" charset="0"/>
              </a:rPr>
              <a:t>《管子．內業》見黎翔鳳撰：《管子校注》，中華書局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(2004) </a:t>
            </a:r>
            <a:r>
              <a:rPr lang="zh-TW" altLang="zh-TW" sz="2000" dirty="0" smtClean="0">
                <a:latin typeface="Times New Roman" pitchFamily="18" charset="0"/>
                <a:cs typeface="Times New Roman" pitchFamily="18" charset="0"/>
              </a:rPr>
              <a:t>，頁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942</a:t>
            </a:r>
            <a:r>
              <a:rPr lang="zh-TW" altLang="zh-TW" sz="2000" dirty="0" smtClean="0">
                <a:latin typeface="Times New Roman" pitchFamily="18" charset="0"/>
                <a:cs typeface="Times New Roman" pitchFamily="18" charset="0"/>
              </a:rPr>
              <a:t>。</a:t>
            </a:r>
          </a:p>
          <a:p>
            <a:r>
              <a:rPr lang="zh-TW" altLang="zh-TW" dirty="0" smtClean="0"/>
              <a:t>《管子》中「善氣」和「惡氣」是一種</a:t>
            </a:r>
            <a:r>
              <a:rPr lang="zh-TW" altLang="zh-TW" dirty="0" smtClean="0">
                <a:solidFill>
                  <a:srgbClr val="FF0000"/>
                </a:solidFill>
              </a:rPr>
              <a:t>「氣質之氣」</a:t>
            </a:r>
            <a:r>
              <a:rPr lang="zh-TW" altLang="zh-TW" dirty="0" smtClean="0"/>
              <a:t>。當人不能守善，當人「反於道德」，那樣個人的氣質便會由內而外的起變化，最後「和於形容，見於膚色」。因而產生所謂「惡氣迎人」的結果。反之，若能守善則能「</a:t>
            </a:r>
            <a:r>
              <a:rPr lang="zh-TW" altLang="zh-TW" dirty="0" smtClean="0">
                <a:solidFill>
                  <a:srgbClr val="FF0000"/>
                </a:solidFill>
              </a:rPr>
              <a:t>和於形容，見於膚色。善氣迎人，親於弟兄」</a:t>
            </a:r>
            <a:r>
              <a:rPr lang="zh-TW" altLang="zh-TW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星宿與人類的同質性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dirty="0" smtClean="0"/>
              <a:t>人之心術既然影響人之「氣質」，使人產生「善氣」和「兇氣」，那樣人的變化便會影響天上的星宿活動。因為星宿與人乃是同質的，就如上文所提及的「氣同則應」的原故。</a:t>
            </a:r>
            <a:r>
              <a:rPr lang="zh-TW" altLang="en-US" dirty="0" smtClean="0"/>
              <a:t>本經載：</a:t>
            </a:r>
            <a:endParaRPr lang="en-US" altLang="zh-TW" dirty="0" smtClean="0"/>
          </a:p>
          <a:p>
            <a:r>
              <a:rPr lang="zh-TW" altLang="zh-TW" dirty="0" smtClean="0"/>
              <a:t>「夫人生在天地之中，稟陰陽二氣，皇天雖高，其應在下，後土雖卑，其應在上」</a:t>
            </a:r>
            <a:endParaRPr lang="en-US" altLang="zh-TW" dirty="0" smtClean="0"/>
          </a:p>
          <a:p>
            <a:r>
              <a:rPr lang="zh-TW" altLang="zh-TW" dirty="0" smtClean="0"/>
              <a:t>「天生蒸民，以乾坤表父母，日月表眼目，星辰表九竅，風動火力爲暖氣」</a:t>
            </a: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個體意志與氣的關係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《管子．內業》說：</a:t>
            </a:r>
          </a:p>
          <a:p>
            <a:r>
              <a:rPr lang="zh-TW" altLang="zh-TW" dirty="0" smtClean="0"/>
              <a:t>「</a:t>
            </a:r>
            <a:r>
              <a:rPr lang="zh-TW" altLang="zh-TW" b="1" dirty="0" smtClean="0">
                <a:solidFill>
                  <a:srgbClr val="FF0000"/>
                </a:solidFill>
              </a:rPr>
              <a:t>凡物之精，此則為生。</a:t>
            </a:r>
            <a:r>
              <a:rPr lang="zh-TW" altLang="zh-TW" dirty="0" smtClean="0"/>
              <a:t>下生五穀，上為列星。流於天地之間，謂之鬼神；藏於胸中，謂之聖人。是故此氣，杲乎如登於天，杳乎如入於淵，淖乎如在於海，卒乎如在於己。</a:t>
            </a:r>
            <a:r>
              <a:rPr lang="zh-TW" altLang="zh-TW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是故此氣也，不可止以力，而可安以德；不可呼以聲，而可迎以意。</a:t>
            </a:r>
            <a:r>
              <a:rPr lang="zh-TW" altLang="zh-TW" dirty="0" smtClean="0"/>
              <a:t>」</a:t>
            </a:r>
          </a:p>
          <a:p>
            <a:r>
              <a:rPr lang="zh-TW" altLang="zh-TW" sz="2000" dirty="0" smtClean="0"/>
              <a:t>《管子．內業》，頁</a:t>
            </a:r>
            <a:r>
              <a:rPr lang="en-US" altLang="zh-TW" sz="2000" dirty="0" smtClean="0"/>
              <a:t>931</a:t>
            </a:r>
            <a:r>
              <a:rPr lang="zh-TW" altLang="zh-TW" sz="2000" dirty="0" smtClean="0"/>
              <a:t>。</a:t>
            </a:r>
          </a:p>
          <a:p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個體意志與氣的關係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文中所謂「凡物之精」亦即是「氣」—《管子．內業》云：「精也者，氣之精者也。」由是觀之，</a:t>
            </a:r>
            <a:r>
              <a:rPr lang="zh-TW" altLang="zh-TW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「氣」乃是萬物之組成基礎，世間一切，不論是有形與無形均為「氣」所生，既然萬物同源，故人的「氣」的變化會對天上的「列星」有影響</a:t>
            </a:r>
            <a:r>
              <a:rPr lang="zh-TW" altLang="zh-TW" dirty="0" smtClean="0"/>
              <a:t>。</a:t>
            </a:r>
          </a:p>
          <a:p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1.</a:t>
            </a:r>
            <a:r>
              <a:rPr lang="zh-TW" altLang="en-US" b="1" dirty="0" smtClean="0"/>
              <a:t>道教勸善書是什麼？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zh-TW" altLang="en-US" dirty="0" smtClean="0">
                <a:latin typeface="+mn-ea"/>
              </a:rPr>
              <a:t>勸善書即是勸善的書，勸戒世人「諸惡莫作，眾善奉行」。勸善書的內容多兼融儒、佛、道三教之因果報應、忠孝節義、積善濟世等思想。 </a:t>
            </a:r>
          </a:p>
          <a:p>
            <a:pPr algn="just"/>
            <a:r>
              <a:rPr lang="zh-TW" altLang="en-US" dirty="0" smtClean="0">
                <a:latin typeface="+mn-ea"/>
              </a:rPr>
              <a:t>自宋以來，勸善書在民間已廣為流行。眾勸善書中最著名的是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太上感應篇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 smtClean="0">
                <a:latin typeface="+mn-ea"/>
              </a:rPr>
              <a:t>、</a:t>
            </a:r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《</a:t>
            </a:r>
            <a:r>
              <a:rPr lang="zh-TW" altLang="en-US" dirty="0" smtClean="0">
                <a:solidFill>
                  <a:srgbClr val="FF0000"/>
                </a:solidFill>
                <a:latin typeface="+mn-ea"/>
                <a:hlinkClick r:id="rId2" action="ppaction://hlinkfile" tooltip="文昌帝君陰騭文"/>
              </a:rPr>
              <a:t>文昌帝君陰騭文</a:t>
            </a:r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》</a:t>
            </a:r>
            <a:r>
              <a:rPr lang="zh-TW" altLang="en-US" dirty="0" smtClean="0">
                <a:latin typeface="+mn-ea"/>
              </a:rPr>
              <a:t>和</a:t>
            </a:r>
            <a:r>
              <a:rPr lang="en-US" altLang="zh-TW" dirty="0" smtClean="0">
                <a:latin typeface="+mn-ea"/>
              </a:rPr>
              <a:t>《</a:t>
            </a:r>
            <a:r>
              <a:rPr lang="zh-TW" altLang="en-US" dirty="0" smtClean="0">
                <a:latin typeface="+mn-ea"/>
                <a:hlinkClick r:id="rId3" action="ppaction://hlinkfile" tooltip="關聖帝君覺世經 (頁面未存在)"/>
              </a:rPr>
              <a:t>關聖帝君覺世經</a:t>
            </a:r>
            <a:r>
              <a:rPr lang="en-US" altLang="zh-TW" dirty="0" smtClean="0">
                <a:latin typeface="+mn-ea"/>
              </a:rPr>
              <a:t>》</a:t>
            </a:r>
            <a:r>
              <a:rPr lang="zh-TW" altLang="en-US" dirty="0" smtClean="0">
                <a:latin typeface="+mn-ea"/>
              </a:rPr>
              <a:t>，三者在清代又合稱為</a:t>
            </a:r>
            <a:r>
              <a:rPr lang="en-US" altLang="zh-TW" dirty="0" smtClean="0">
                <a:latin typeface="+mn-ea"/>
              </a:rPr>
              <a:t>《</a:t>
            </a:r>
            <a:r>
              <a:rPr lang="zh-TW" altLang="en-US" dirty="0" smtClean="0">
                <a:latin typeface="+mn-ea"/>
              </a:rPr>
              <a:t>三聖經</a:t>
            </a:r>
            <a:r>
              <a:rPr lang="en-US" altLang="zh-TW" dirty="0" smtClean="0">
                <a:latin typeface="+mn-ea"/>
              </a:rPr>
              <a:t>》</a:t>
            </a:r>
            <a:r>
              <a:rPr lang="zh-TW" altLang="en-US" dirty="0" smtClean="0">
                <a:latin typeface="+mn-ea"/>
              </a:rPr>
              <a:t>，流傳和註解亦最多最廣。 </a:t>
            </a:r>
          </a:p>
          <a:p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「天氣」與「地氣」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zh-TW" altLang="zh-TW" dirty="0" smtClean="0"/>
              <a:t>《赤松子中誡經》還提到的「天氣」和「地氣」的問題。</a:t>
            </a:r>
            <a:endParaRPr lang="en-US" altLang="zh-TW" dirty="0" smtClean="0"/>
          </a:p>
          <a:p>
            <a:r>
              <a:rPr lang="zh-TW" altLang="zh-TW" dirty="0" smtClean="0"/>
              <a:t>這裡的「天氣」和「地氣明顯地不是宇宙之始，亦非萬物之根本，而是能對人有「好」或「壞」影響的「氣」—這裡不是道德判斷的好與壞。按文直解「地氣」是不好的，是與人有害的，人若迎被「地氣」沾上便會運勢衰微；文中的潛語言即謂：「天氣」是好的，與人有益處的，若人能受「天氣」就會運勢興隆。</a:t>
            </a: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氣一元論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「司命」之神與承負之說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zh-TW" dirty="0" smtClean="0"/>
              <a:t>當然作為宗教經籍，神靈對人的監控似乎是不可少的，而在道教中司命神系統是隨時代不同而變易的，計有司命、司錄、</a:t>
            </a:r>
            <a:r>
              <a:rPr lang="en-US" altLang="zh-TW" dirty="0" smtClean="0"/>
              <a:t></a:t>
            </a:r>
            <a:r>
              <a:rPr lang="zh-TW" altLang="zh-TW" dirty="0" smtClean="0"/>
              <a:t>神</a:t>
            </a:r>
            <a:r>
              <a:rPr lang="en-US" altLang="zh-TW" dirty="0" smtClean="0"/>
              <a:t>—</a:t>
            </a:r>
            <a:r>
              <a:rPr lang="zh-TW" altLang="zh-TW" dirty="0" smtClean="0"/>
              <a:t>三官、南北斗、甲子神、日夜游神、判官、文昌帝君等。</a:t>
            </a:r>
            <a:endParaRPr lang="en-US" altLang="zh-TW" dirty="0" smtClean="0"/>
          </a:p>
          <a:p>
            <a:r>
              <a:rPr lang="zh-TW" altLang="zh-TW" dirty="0" smtClean="0"/>
              <a:t>本經云： 「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人之朝夕，行心用行，善惡所爲，暗犯天地禁忌，謫譴罪累事非，一也。人之朝夕爲惡，人神司命，奏上星辰，奪其筭壽，天氣去之，地氣著之，故曰衰也。</a:t>
            </a:r>
            <a:r>
              <a:rPr lang="zh-TW" altLang="zh-TW" dirty="0" smtClean="0"/>
              <a:t>」人為惡時司命之神會把人的行為上報於星宿，以剝奪人的壽數。</a:t>
            </a: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司命之神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而在《禮記．祭法》中「司命」乃是王室、諸侯所祀的大神。到了東漢時，「司命」則成為民間普遍祭祀的對象。 </a:t>
            </a:r>
            <a:r>
              <a:rPr lang="zh-TW" altLang="zh-TW" sz="2000" dirty="0" smtClean="0"/>
              <a:t>見蒲慕州：《追尋一己之福—中國古代的信仰世界》，麥田出版社</a:t>
            </a:r>
            <a:r>
              <a:rPr lang="en-US" altLang="zh-TW" sz="2000" dirty="0" smtClean="0"/>
              <a:t> (2004) </a:t>
            </a:r>
            <a:r>
              <a:rPr lang="zh-TW" altLang="zh-TW" sz="2000" dirty="0" smtClean="0"/>
              <a:t>，頁</a:t>
            </a:r>
            <a:r>
              <a:rPr lang="en-US" altLang="zh-TW" sz="2000" dirty="0" smtClean="0"/>
              <a:t>210-211</a:t>
            </a:r>
            <a:r>
              <a:rPr lang="zh-TW" altLang="zh-TW" sz="2000" dirty="0" smtClean="0"/>
              <a:t>。</a:t>
            </a:r>
            <a:endParaRPr lang="en-US" altLang="zh-TW" sz="2000" dirty="0" smtClean="0"/>
          </a:p>
          <a:p>
            <a:r>
              <a:rPr lang="zh-TW" altLang="zh-TW" dirty="0" smtClean="0"/>
              <a:t>人若犯罪作惡固然要奪其壽筭，但有些人「或有胎中便夭，或得數歲而亡，此既未有施爲，犯何禁忌？」</a:t>
            </a:r>
          </a:p>
          <a:p>
            <a:endParaRPr lang="zh-TW" altLang="zh-TW" sz="2000" dirty="0" smtClean="0"/>
          </a:p>
          <a:p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承負說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sz="2800" dirty="0" smtClean="0"/>
              <a:t>本經對於以上問題的回應仍是採用《太平經》的「承負說」，且看經云：</a:t>
            </a:r>
            <a:endParaRPr lang="en-US" altLang="zh-TW" sz="2800" dirty="0" smtClean="0"/>
          </a:p>
          <a:p>
            <a:pPr algn="just"/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此乃祖宗之罪，遺殃及後。自古英賢設教，留在《仙經》，皆勸人爲善，知其諸惡，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始乃萬古傳芳，子孫有福。」</a:t>
            </a:r>
            <a:endParaRPr lang="en-US" altLang="zh-TW" sz="28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若奪一年，頭上星無光，其人坎坷多事；奪筭十年，星漸破缺，其人災衰疾病；奪其筭壽二十年，星光殞來，其人困篤，或遭刑獄；奪其筭壽三十年，其星流散，其人則死；時去筭盡，不周天年，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更殃後代子孫，子孫流殃不盡，以至滅門。」</a:t>
            </a:r>
          </a:p>
          <a:p>
            <a:endParaRPr lang="zh-TW" altLang="zh-TW" sz="2000" dirty="0" smtClean="0"/>
          </a:p>
          <a:p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承負說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這一種承負的思想可謂富有中國特色的報應思想，當中亦反映了中國人重視家族承傳觀念的特性。</a:t>
            </a:r>
            <a:endParaRPr lang="en-US" altLang="zh-TW" dirty="0" smtClean="0"/>
          </a:p>
          <a:p>
            <a:r>
              <a:rPr lang="zh-TW" altLang="zh-TW" dirty="0" smtClean="0"/>
              <a:t>在《赤松子中誡經》中作者不斷強調「禍及子孫」，以對世人作勸誡，並以「子孫之禍福」為中心，藉此作為威嚇的手段。</a:t>
            </a: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人為善，福及子孫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zh-TW" dirty="0" smtClean="0"/>
              <a:t>「人爲一善，神意安定；爲十善，氣力強盛；爲二十善，身無患害；爲三十善，所求遂意；爲四十善，殷富娛樂；爲五十善，子孫昌盛；爲六十善，不遭誤犯、惡人牽累；爲七十善，所學顯貴；爲八十善，獲地之利；爲九十善，天神護之；爲一百善，天賜其祿，逢遇聖賢；爲二百善，</a:t>
            </a:r>
            <a:r>
              <a:rPr lang="zh-TW" altLang="zh-TW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揚名後世，子孫富貴遷祿；</a:t>
            </a:r>
            <a:r>
              <a:rPr lang="zh-TW" altLang="zh-TW" dirty="0" smtClean="0"/>
              <a:t>爲五百善，</a:t>
            </a:r>
            <a:r>
              <a:rPr lang="zh-TW" altLang="zh-TW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五世子孫受封超爵；</a:t>
            </a:r>
            <a:r>
              <a:rPr lang="zh-TW" altLang="zh-TW" dirty="0" smtClean="0"/>
              <a:t>爲六百善，</a:t>
            </a:r>
            <a:r>
              <a:rPr lang="zh-TW" altLang="zh-TW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世世子孫忠孝富貴；</a:t>
            </a:r>
            <a:r>
              <a:rPr lang="zh-TW" altLang="zh-TW" dirty="0" smtClean="0">
                <a:latin typeface="+mn-ea"/>
              </a:rPr>
              <a:t>爲七百善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世世出賢哲人；</a:t>
            </a:r>
            <a:r>
              <a:rPr lang="zh-TW" altLang="zh-TW" b="1" dirty="0" smtClean="0">
                <a:latin typeface="+mn-ea"/>
              </a:rPr>
              <a:t>爲八百善，</a:t>
            </a:r>
            <a:r>
              <a:rPr lang="zh-TW" altLang="zh-TW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出道德人；</a:t>
            </a:r>
            <a:r>
              <a:rPr lang="zh-TW" altLang="zh-TW" dirty="0" smtClean="0">
                <a:latin typeface="+mn-ea"/>
              </a:rPr>
              <a:t>爲九百善，</a:t>
            </a:r>
            <a:r>
              <a:rPr lang="zh-TW" altLang="zh-TW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出聖人；</a:t>
            </a:r>
            <a:r>
              <a:rPr lang="zh-TW" altLang="zh-TW" dirty="0" smtClean="0">
                <a:latin typeface="+mn-ea"/>
              </a:rPr>
              <a:t>爲一千善，出群仙，</a:t>
            </a:r>
            <a:r>
              <a:rPr lang="zh-TW" altLang="zh-TW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古迹善政，天道所錄，見身加，進位登仙，福及子孫，生賢出聖也。</a:t>
            </a:r>
            <a:r>
              <a:rPr lang="zh-TW" altLang="zh-TW" dirty="0" smtClean="0"/>
              <a:t>」</a:t>
            </a:r>
          </a:p>
          <a:p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人為惡，禍及子孫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zh-TW" sz="2400" dirty="0" smtClean="0"/>
              <a:t>「若人爲一惡習，意不安定；爲十惡，氣力虛贏；爲二十惡，身多疾病；爲三十惡，所求不遂；爲四十惡，坎坷衰耗，凡事乖張；爲五十惡，終無匹偶；爲六十惡，絕來子息；爲七十惡，陰鬼謀害；爲八十惡，水火爲災，非橫燒溺；爲九十惡，貧寒困弱，瘡疥風顛，爲一百惡，天氣害之，橫事牽引，弄法惡死；爲二百惡，地氣害之，資賊火災；</a:t>
            </a:r>
            <a:r>
              <a:rPr lang="zh-TW" altLang="zh-TW" sz="24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爲三百惡，世世出下賤人；爲四百惡，世世子孫窮賤貧乞；爲五百惡，子孫絕嗣；爲六百惡，世世子孫盲聾瘂，出癡顛人；爲七百惡，出五逆不孝犯法子孫；爲八百惡，出叛臣逆子，誅來親族；爲九百惡，出妖巷之人，夷來族類；爲一千惡，世世子孫異形變體，爲禽獸不具之狀，積惡之殃滿盈，禍及數世矣。此爲司命奪，星落身亡，鬼拷酆都，殃流後世。</a:t>
            </a:r>
            <a:r>
              <a:rPr lang="zh-TW" altLang="zh-TW" sz="2400" dirty="0" smtClean="0"/>
              <a:t>」</a:t>
            </a:r>
            <a:endParaRPr lang="zh-TW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承負說與中國傳統的家族觀念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zh-TW" altLang="zh-TW" dirty="0" smtClean="0"/>
              <a:t>我們可從以上兩段經文發現，《赤松子中誡經》的作者不僅利用個人的福樂與痛苦作為勸善誡惡的手段，更重要的是：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個人行為的後果不是算在一人身上，而是會流殃後代子孫。</a:t>
            </a:r>
            <a:r>
              <a:rPr lang="zh-TW" altLang="zh-TW" dirty="0" smtClean="0"/>
              <a:t>故此，就算人作惡事，在現世未受報應，終有一日會報在子孫身上。這種「承負說」的運用，一方面是中國傳統用來解釋「為善受禍，為惡得福」的手段，故本經云：「有善人常遇災衰，多般禍患，先人之餘殃也」；另一方面是利用中國人重視家族觀念的文化傳統，將個人的道德責任擴大和延伸的一種策略。</a:t>
            </a: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善惡報應的可能性</a:t>
            </a:r>
            <a:endParaRPr lang="zh-TW" altLang="en-US" b="1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2010131121812158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6534323" cy="6417115"/>
          </a:xfrm>
        </p:spPr>
      </p:pic>
      <p:sp>
        <p:nvSpPr>
          <p:cNvPr id="5" name="文字方塊 4"/>
          <p:cNvSpPr txBox="1"/>
          <p:nvPr/>
        </p:nvSpPr>
        <p:spPr>
          <a:xfrm>
            <a:off x="6826314" y="764704"/>
            <a:ext cx="1015663" cy="493981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TW" sz="5400" dirty="0" smtClean="0"/>
              <a:t>《</a:t>
            </a:r>
            <a:r>
              <a:rPr lang="zh-TW" altLang="en-US" sz="5400" dirty="0" smtClean="0"/>
              <a:t>太上感應篇</a:t>
            </a:r>
            <a:r>
              <a:rPr lang="en-US" altLang="zh-TW" sz="5400" dirty="0" smtClean="0"/>
              <a:t>》</a:t>
            </a:r>
            <a:endParaRPr lang="zh-TW" altLang="en-US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4.《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赤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的現代意義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現代社會的關鍵問題：</a:t>
            </a:r>
            <a:endParaRPr lang="en-US" altLang="zh-TW" dirty="0" smtClean="0"/>
          </a:p>
          <a:p>
            <a:r>
              <a:rPr lang="zh-TW" altLang="zh-TW" dirty="0" smtClean="0"/>
              <a:t>「個人主義」</a:t>
            </a:r>
            <a:r>
              <a:rPr lang="zh-TW" altLang="en-US" dirty="0" smtClean="0"/>
              <a:t>的時代：「</a:t>
            </a:r>
            <a:r>
              <a:rPr lang="zh-TW" altLang="zh-TW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以自我為中心，以物欲為目標，放棄公共責任，是一種自利性的人生觀念和人生態度</a:t>
            </a:r>
            <a:r>
              <a:rPr lang="zh-TW" altLang="zh-TW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r>
              <a:rPr lang="zh-TW" altLang="zh-TW" sz="2000" dirty="0" smtClean="0">
                <a:latin typeface="+mn-ea"/>
              </a:rPr>
              <a:t>許紀霖：〈大我的消解</a:t>
            </a:r>
            <a:r>
              <a:rPr lang="en-US" altLang="zh-TW" sz="2000" dirty="0" smtClean="0">
                <a:latin typeface="+mn-ea"/>
              </a:rPr>
              <a:t>—</a:t>
            </a:r>
            <a:r>
              <a:rPr lang="zh-TW" altLang="zh-TW" sz="2000" dirty="0" smtClean="0">
                <a:latin typeface="+mn-ea"/>
              </a:rPr>
              <a:t>現代中國個人主義思潮的變遷〉，《中國社會科舉輯刊》（</a:t>
            </a:r>
            <a:r>
              <a:rPr lang="en-US" altLang="zh-TW" sz="2000" dirty="0" smtClean="0">
                <a:latin typeface="+mn-ea"/>
              </a:rPr>
              <a:t>2009</a:t>
            </a:r>
            <a:r>
              <a:rPr lang="zh-TW" altLang="zh-TW" sz="2000" dirty="0" smtClean="0">
                <a:latin typeface="+mn-ea"/>
              </a:rPr>
              <a:t>年春季號）。</a:t>
            </a:r>
            <a:endParaRPr lang="en-US" altLang="zh-TW" sz="2000" dirty="0" smtClean="0">
              <a:latin typeface="+mn-ea"/>
            </a:endParaRPr>
          </a:p>
          <a:p>
            <a:endParaRPr lang="zh-TW" altLang="en-US" sz="2000" dirty="0">
              <a:latin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個人主義的猖獗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TW" altLang="zh-TW" dirty="0" smtClean="0"/>
              <a:t>在前現代的傳統社會，無論是歐洲還是中國，人們的精神生活之上，都有一個超越的神聖世界。</a:t>
            </a:r>
            <a:endParaRPr lang="en-US" altLang="zh-TW" dirty="0" smtClean="0"/>
          </a:p>
          <a:p>
            <a:r>
              <a:rPr lang="zh-TW" altLang="zh-TW" dirty="0" smtClean="0"/>
              <a:t>通過外在超越的方式—如西方的上帝，還是內在超越的形態—如孟子的「盡心知性知天」，我們可以與「神聖世界」聯成一氣。</a:t>
            </a:r>
            <a:endParaRPr lang="en-US" altLang="zh-TW" dirty="0" smtClean="0"/>
          </a:p>
          <a:p>
            <a:r>
              <a:rPr lang="zh-TW" altLang="zh-TW" dirty="0" smtClean="0"/>
              <a:t>這個神聖世界，提供了世俗世界的核心價值、終極關懷和生活意義。</a:t>
            </a:r>
            <a:r>
              <a:rPr lang="zh-TW" altLang="zh-TW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然而，進入近現代，神聖世界崩潰，超越的價值系統逐漸消解，人的精神生活開始世俗化。隨著人的主體性位置的確立，人替代超越之物成為自己精神的主宰，理性、情感和意志獲得了獨立的自主性。</a:t>
            </a:r>
            <a:endParaRPr lang="en-US" altLang="zh-TW" b="1" dirty="0" smtClean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/>
              <a:t>在</a:t>
            </a:r>
            <a:r>
              <a:rPr lang="zh-TW" altLang="zh-TW" dirty="0" smtClean="0"/>
              <a:t>「個人主義」在現代社會「獨當一面」，駕馭了社會，並操控人心。</a:t>
            </a:r>
            <a:endParaRPr lang="en-US" altLang="zh-TW" dirty="0" smtClean="0"/>
          </a:p>
          <a:p>
            <a:r>
              <a:rPr lang="zh-TW" altLang="zh-TW" dirty="0" smtClean="0"/>
              <a:t> </a:t>
            </a:r>
            <a:r>
              <a:rPr lang="zh-TW" altLang="zh-TW" sz="2600" dirty="0" smtClean="0"/>
              <a:t>許紀霖：《啟蒙如何起死回生：現代中國知識分子的思想困境》（北京：北京大學出版社，</a:t>
            </a:r>
            <a:r>
              <a:rPr lang="en-US" altLang="zh-TW" sz="2600" dirty="0" smtClean="0"/>
              <a:t>2011</a:t>
            </a:r>
            <a:r>
              <a:rPr lang="zh-TW" altLang="zh-TW" sz="2600" dirty="0" smtClean="0"/>
              <a:t>），頁</a:t>
            </a:r>
            <a:r>
              <a:rPr lang="en-US" altLang="zh-TW" sz="2600" dirty="0" smtClean="0"/>
              <a:t>329-330</a:t>
            </a:r>
            <a:r>
              <a:rPr lang="zh-TW" altLang="zh-TW" sz="2600" dirty="0" smtClean="0"/>
              <a:t>。</a:t>
            </a:r>
          </a:p>
          <a:p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道教勸善書之現代意義</a:t>
            </a:r>
            <a:endParaRPr lang="zh-TW" altLang="en-US" b="1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宗教的回歸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美國當代著名的社會學家貝爾</a:t>
            </a:r>
            <a:r>
              <a:rPr lang="en-US" altLang="zh-TW" dirty="0" smtClean="0"/>
              <a:t>(D. Bell)</a:t>
            </a:r>
            <a:r>
              <a:rPr lang="zh-TW" altLang="en-US" dirty="0" smtClean="0"/>
              <a:t>在其名著</a:t>
            </a:r>
            <a:r>
              <a:rPr lang="en-US" altLang="zh-TW" dirty="0" smtClean="0"/>
              <a:t>《</a:t>
            </a:r>
            <a:r>
              <a:rPr lang="zh-TW" altLang="en-US" dirty="0" smtClean="0"/>
              <a:t>資本主義的文化矛盾</a:t>
            </a:r>
            <a:r>
              <a:rPr lang="en-US" altLang="zh-TW" dirty="0" smtClean="0"/>
              <a:t>》( </a:t>
            </a:r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The Cultural Contradictions of Capitalism</a:t>
            </a:r>
            <a:r>
              <a:rPr lang="en-US" altLang="zh-TW" dirty="0" smtClean="0"/>
              <a:t>)</a:t>
            </a:r>
            <a:r>
              <a:rPr lang="zh-TW" altLang="en-US" dirty="0" smtClean="0"/>
              <a:t>一書中即曾倡言，代文化的核心問題，正是所謂的「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宗教復興</a:t>
            </a:r>
            <a:r>
              <a:rPr lang="zh-TW" altLang="en-US" dirty="0" smtClean="0"/>
              <a:t>」。</a:t>
            </a:r>
            <a:endParaRPr lang="en-US" altLang="zh-TW" dirty="0" smtClean="0"/>
          </a:p>
          <a:p>
            <a:r>
              <a:rPr lang="zh-TW" altLang="en-US" dirty="0" smtClean="0"/>
              <a:t>貝爾相信，當代的西方文化必須進行一場「大復興」</a:t>
            </a:r>
            <a:r>
              <a:rPr lang="en-US" altLang="zh-TW" dirty="0" smtClean="0"/>
              <a:t>(great instauration) </a:t>
            </a:r>
            <a:r>
              <a:rPr lang="zh-TW" altLang="en-US" dirty="0" smtClean="0"/>
              <a:t>， 因為當代西方文化正面臨著意義系統耗竭或是解體的問題。宗教正代表著一種「回歸」。</a:t>
            </a:r>
            <a:endParaRPr lang="en-US" altLang="zh-TW" dirty="0" smtClean="0"/>
          </a:p>
          <a:p>
            <a:r>
              <a:rPr lang="zh-TW" altLang="en-US" dirty="0" smtClean="0"/>
              <a:t>這種「回歸」不是向傳統特定的制度化宗教的「靠攏」，而是回歸到傳統，使得個體能與過去及未來聯結在一起。</a:t>
            </a:r>
          </a:p>
          <a:p>
            <a:endParaRPr lang="en-US" altLang="zh-TW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宗教與道德動力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zh-TW" altLang="en-US" dirty="0" smtClean="0"/>
              <a:t>貝爾也認為，宗教可提供給當代社會一些道德的動力：「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文化─尤只是我們目前稱之為現代主義的滾滾潮流─實際上接受了與邪惡的關係。現代主義文化不但不像宗教那樣設法去馴服邪惡，反而開始接受邪惡，探索邪惡，從中取樂，還把它看作是某種創作性的源泉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……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宗教總是把道德規範強加給文化，它強調界限，尤其強調審美衝動應服從道德行為</a:t>
            </a:r>
            <a:r>
              <a:rPr lang="zh-TW" altLang="en-US" dirty="0" smtClean="0"/>
              <a:t>」</a:t>
            </a: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自我至上</a:t>
            </a:r>
            <a:r>
              <a:rPr lang="en-US" altLang="zh-TW" b="1" dirty="0" err="1" smtClean="0"/>
              <a:t>vs</a:t>
            </a:r>
            <a:r>
              <a:rPr lang="zh-TW" altLang="en-US" b="1" dirty="0" smtClean="0"/>
              <a:t>宗教回歸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zh-TW" altLang="en-US" dirty="0" smtClean="0"/>
              <a:t>現代社會在「自我至上」</a:t>
            </a:r>
            <a:r>
              <a:rPr lang="en-US" altLang="zh-TW" dirty="0" smtClean="0"/>
              <a:t>(imperial self)</a:t>
            </a:r>
            <a:r>
              <a:rPr lang="zh-TW" altLang="en-US" dirty="0" smtClean="0"/>
              <a:t>的名義下，所有的權威與合法性都被從根拔起，傳統也受到輕蔑，人們存在的歷史性硬被活生生地割斷，自我的好奇心取而代之成為判斷的準繩。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在這種情形下，為了要找回現代主義影響下迷失的道德規範，貝爾遂主張了一個「冒險的答案」，那就是「重新向某種宗教觀念回歸」。</a:t>
            </a:r>
            <a:endParaRPr lang="zh-TW" altLang="en-US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「終極關懷」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zh-TW" altLang="en-US" dirty="0" smtClean="0"/>
              <a:t>當代宗教哲學家希克</a:t>
            </a:r>
            <a:r>
              <a:rPr lang="en-US" altLang="zh-TW" dirty="0" smtClean="0"/>
              <a:t>(J. Hick)</a:t>
            </a:r>
            <a:r>
              <a:rPr lang="zh-TW" altLang="en-US" dirty="0" smtClean="0"/>
              <a:t>便建議在描繪宗教的現象時，我們必須要有一個「起點」，這個起點是以一種普遍能被接受的觀念。</a:t>
            </a:r>
            <a:endParaRPr lang="en-US" altLang="zh-TW" dirty="0" smtClean="0"/>
          </a:p>
          <a:p>
            <a:pPr algn="just"/>
            <a:r>
              <a:rPr lang="zh-TW" altLang="en-US" dirty="0" smtClean="0"/>
              <a:t>他建議我們可以用田立克（</a:t>
            </a:r>
            <a:r>
              <a:rPr lang="en-US" altLang="zh-TW" dirty="0" smtClean="0"/>
              <a:t> Paul Tillich </a:t>
            </a:r>
            <a:r>
              <a:rPr lang="zh-TW" altLang="en-US" dirty="0" smtClean="0"/>
              <a:t>） 的「終極關懷」作為起點。</a:t>
            </a:r>
            <a:endParaRPr lang="en-US" altLang="zh-TW" dirty="0" smtClean="0"/>
          </a:p>
          <a:p>
            <a:pPr algn="just"/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對「永恆」的需要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zh-TW" altLang="en-US" dirty="0" smtClean="0"/>
              <a:t>所有的宗教對象而言，無論是宗教的實際活動或宗教的信仰都有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其深層的意義存在</a:t>
            </a:r>
            <a:r>
              <a:rPr lang="zh-TW" altLang="en-US" dirty="0" smtClean="0"/>
              <a:t>，此種深層的意義是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永恆的，也是終極的</a:t>
            </a:r>
            <a:r>
              <a:rPr lang="zh-TW" altLang="en-US" dirty="0" smtClean="0"/>
              <a:t>，對人類來說它並非暫時，也不是專屬於某個宗教的，而是一種真實的「宗教性」</a:t>
            </a:r>
            <a:r>
              <a:rPr lang="en-US" altLang="zh-TW" dirty="0" smtClean="0"/>
              <a:t>(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religiousness</a:t>
            </a:r>
            <a:r>
              <a:rPr lang="en-US" altLang="zh-TW" dirty="0" smtClean="0"/>
              <a:t>)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algn="just"/>
            <a:r>
              <a:rPr lang="zh-TW" altLang="en-US" dirty="0" smtClean="0"/>
              <a:t>這種「宗教性」是人類的必要品。</a:t>
            </a: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從神聖走向世俗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zh-TW" altLang="en-US" dirty="0" smtClean="0"/>
              <a:t>道德的走向世俗之路，當然有其積極的意義，因為它代表了人類由「神本」走向「人本」，由「畏懼神的制裁」走向「服從良心的仲裁」，並且由「他律」進入「自律」。</a:t>
            </a:r>
            <a:endParaRPr lang="en-US" altLang="zh-TW" dirty="0" smtClean="0"/>
          </a:p>
          <a:p>
            <a:pPr algn="just"/>
            <a:r>
              <a:rPr lang="zh-TW" altLang="en-US" dirty="0" smtClean="0"/>
              <a:t>此外，道德的世俗化的確也建立了較宗教要更為廣泛的實踐基礎。</a:t>
            </a:r>
            <a:endParaRPr lang="en-US" altLang="zh-TW" dirty="0" smtClean="0"/>
          </a:p>
          <a:p>
            <a:pPr algn="just"/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「人類中心</a:t>
            </a:r>
            <a:r>
              <a:rPr lang="zh-TW" altLang="zh-TW" b="1" dirty="0" smtClean="0"/>
              <a:t>主義」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zh-TW" altLang="zh-TW" dirty="0" smtClean="0"/>
              <a:t>由笛卡爾（</a:t>
            </a:r>
            <a:r>
              <a:rPr lang="en-US" altLang="zh-TW" dirty="0" smtClean="0"/>
              <a:t>René Descartes</a:t>
            </a:r>
            <a:r>
              <a:rPr lang="zh-TW" altLang="zh-TW" dirty="0" smtClean="0"/>
              <a:t>，</a:t>
            </a:r>
            <a:r>
              <a:rPr lang="en-US" altLang="zh-TW" dirty="0" smtClean="0"/>
              <a:t>1596-1650</a:t>
            </a:r>
            <a:r>
              <a:rPr lang="zh-TW" altLang="zh-TW" dirty="0" smtClean="0"/>
              <a:t>）開創，黑格爾（</a:t>
            </a:r>
            <a:r>
              <a:rPr lang="en-US" altLang="zh-TW" dirty="0" smtClean="0"/>
              <a:t>Hegel</a:t>
            </a:r>
            <a:r>
              <a:rPr lang="zh-TW" altLang="zh-TW" dirty="0" smtClean="0"/>
              <a:t>，</a:t>
            </a:r>
            <a:r>
              <a:rPr lang="en-US" altLang="zh-TW" dirty="0" smtClean="0">
                <a:hlinkClick r:id="rId2" tooltip="1770年"/>
              </a:rPr>
              <a:t>1770</a:t>
            </a:r>
            <a:r>
              <a:rPr lang="zh-TW" altLang="zh-TW" dirty="0" smtClean="0"/>
              <a:t>－</a:t>
            </a:r>
            <a:r>
              <a:rPr lang="en-US" altLang="zh-TW" dirty="0" smtClean="0">
                <a:hlinkClick r:id="rId3" tooltip="1831年"/>
              </a:rPr>
              <a:t>1831</a:t>
            </a:r>
            <a:r>
              <a:rPr lang="zh-TW" altLang="zh-TW" dirty="0" smtClean="0"/>
              <a:t>）完成的近代哲學，以主體、客體二元分立為根本特徵。近代西方哲學高揚主體性的旗幟，帶來發達的科學技術和昌盛的物質文明，但同時卻造成了人類文明的危機。其實，就如海德格爾（</a:t>
            </a:r>
            <a:r>
              <a:rPr lang="en-US" altLang="zh-TW" dirty="0" smtClean="0"/>
              <a:t>Martin Heidegger</a:t>
            </a:r>
            <a:r>
              <a:rPr lang="zh-TW" altLang="zh-TW" dirty="0" smtClean="0"/>
              <a:t>，</a:t>
            </a:r>
            <a:r>
              <a:rPr lang="en-US" altLang="zh-TW" dirty="0" smtClean="0">
                <a:hlinkClick r:id="rId4" tooltip="1889年"/>
              </a:rPr>
              <a:t>1889</a:t>
            </a:r>
            <a:r>
              <a:rPr lang="zh-TW" altLang="zh-TW" dirty="0" smtClean="0"/>
              <a:t>－</a:t>
            </a:r>
            <a:r>
              <a:rPr lang="en-US" altLang="zh-TW" dirty="0" smtClean="0">
                <a:hlinkClick r:id="rId5" tooltip="1976年"/>
              </a:rPr>
              <a:t>1976</a:t>
            </a:r>
            <a:r>
              <a:rPr lang="zh-TW" altLang="zh-TW" dirty="0" smtClean="0"/>
              <a:t>）所說的一樣，自從柏拉圖（</a:t>
            </a:r>
            <a:r>
              <a:rPr lang="en-US" altLang="zh-TW" dirty="0" smtClean="0"/>
              <a:t>Plato</a:t>
            </a:r>
            <a:r>
              <a:rPr lang="zh-TW" altLang="zh-TW" dirty="0" smtClean="0"/>
              <a:t>，約公元</a:t>
            </a:r>
            <a:r>
              <a:rPr lang="en-US" altLang="zh-TW" dirty="0" smtClean="0">
                <a:hlinkClick r:id="rId6" tooltip="前427年"/>
              </a:rPr>
              <a:t>前427</a:t>
            </a:r>
            <a:r>
              <a:rPr lang="zh-TW" altLang="zh-TW" dirty="0" smtClean="0"/>
              <a:t>－</a:t>
            </a:r>
            <a:r>
              <a:rPr lang="en-US" altLang="zh-TW" dirty="0" smtClean="0">
                <a:hlinkClick r:id="rId7" tooltip="前347年"/>
              </a:rPr>
              <a:t>前347</a:t>
            </a:r>
            <a:r>
              <a:rPr lang="zh-TW" altLang="zh-TW" dirty="0" smtClean="0"/>
              <a:t>）開始，西方的歷史就是一部「人類中心主義的歷史」。其後，隨著科學技術的高速發展，人類中心主義更是被推向極端。</a:t>
            </a:r>
            <a:endParaRPr lang="zh-TW" alt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2.</a:t>
            </a:r>
            <a:r>
              <a:rPr lang="zh-TW" altLang="en-US" b="1" dirty="0" smtClean="0"/>
              <a:t>有關</a:t>
            </a:r>
            <a:r>
              <a:rPr lang="en-US" altLang="zh-TW" b="1" dirty="0" smtClean="0"/>
              <a:t>《</a:t>
            </a:r>
            <a:r>
              <a:rPr lang="zh-TW" altLang="en-US" b="1" dirty="0" smtClean="0"/>
              <a:t>赤松子中誡經</a:t>
            </a:r>
            <a:r>
              <a:rPr lang="en-US" altLang="zh-TW" b="1" dirty="0" smtClean="0"/>
              <a:t>》</a:t>
            </a:r>
            <a:endParaRPr lang="zh-TW" altLang="en-US" b="1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《赤松子中誡經》自古以來被收入於《道藏》</a:t>
            </a:r>
            <a:r>
              <a:rPr lang="en-US" altLang="zh-TW" dirty="0" smtClean="0"/>
              <a:t>〈</a:t>
            </a:r>
            <a:r>
              <a:rPr lang="zh-TW" altLang="zh-TW" dirty="0" smtClean="0"/>
              <a:t>洞真部</a:t>
            </a:r>
            <a:r>
              <a:rPr lang="zh-TW" altLang="en-US" dirty="0" smtClean="0"/>
              <a:t> </a:t>
            </a:r>
            <a:r>
              <a:rPr lang="en-US" altLang="zh-TW" dirty="0" smtClean="0"/>
              <a:t>〉</a:t>
            </a:r>
            <a:r>
              <a:rPr lang="zh-TW" altLang="zh-TW" dirty="0" smtClean="0"/>
              <a:t>的</a:t>
            </a:r>
            <a:r>
              <a:rPr lang="en-US" altLang="zh-TW" dirty="0" smtClean="0"/>
              <a:t>〈</a:t>
            </a:r>
            <a:r>
              <a:rPr lang="zh-TW" altLang="zh-TW" dirty="0" smtClean="0"/>
              <a:t>戒律</a:t>
            </a:r>
            <a:r>
              <a:rPr lang="zh-TW" altLang="en-US" dirty="0" smtClean="0"/>
              <a:t>類</a:t>
            </a:r>
            <a:r>
              <a:rPr lang="en-US" altLang="zh-TW" dirty="0" smtClean="0"/>
              <a:t>〉</a:t>
            </a:r>
            <a:r>
              <a:rPr lang="zh-TW" altLang="en-US" dirty="0" smtClean="0"/>
              <a:t>之</a:t>
            </a:r>
            <a:r>
              <a:rPr lang="zh-TW" altLang="zh-TW" dirty="0" smtClean="0"/>
              <a:t>中。</a:t>
            </a:r>
            <a:endParaRPr lang="en-US" altLang="zh-TW" dirty="0" smtClean="0"/>
          </a:p>
          <a:p>
            <a:r>
              <a:rPr lang="zh-TW" altLang="zh-TW" dirty="0" smtClean="0"/>
              <a:t>唐大潮</a:t>
            </a:r>
            <a:r>
              <a:rPr lang="zh-TW" altLang="en-US" dirty="0" smtClean="0"/>
              <a:t>認為</a:t>
            </a:r>
            <a:r>
              <a:rPr lang="zh-TW" altLang="zh-TW" dirty="0" smtClean="0"/>
              <a:t>：「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從內容方面來看，現存道經中數《赤松子中誡經》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是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最早以勸善為專題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行文。</a:t>
            </a:r>
            <a:r>
              <a:rPr lang="zh-TW" altLang="zh-TW" dirty="0" smtClean="0"/>
              <a:t>」</a:t>
            </a:r>
            <a:endParaRPr lang="en-US" altLang="zh-TW" dirty="0" smtClean="0"/>
          </a:p>
          <a:p>
            <a:r>
              <a:rPr lang="zh-TW" altLang="zh-TW" dirty="0" smtClean="0"/>
              <a:t> </a:t>
            </a:r>
            <a:r>
              <a:rPr lang="zh-TW" altLang="zh-TW" sz="2400" dirty="0" smtClean="0"/>
              <a:t>見唐大潮等注譯：《勸善書注譯》</a:t>
            </a:r>
            <a:r>
              <a:rPr lang="zh-TW" altLang="en-US" sz="2400" dirty="0" smtClean="0"/>
              <a:t> （北京：</a:t>
            </a:r>
            <a:r>
              <a:rPr lang="zh-TW" altLang="zh-TW" sz="2400" dirty="0" smtClean="0"/>
              <a:t>中國社會科學出版社</a:t>
            </a:r>
            <a:r>
              <a:rPr lang="zh-TW" altLang="en-US" sz="2400" dirty="0" smtClean="0"/>
              <a:t>，</a:t>
            </a:r>
            <a:r>
              <a:rPr lang="en-US" altLang="zh-TW" sz="2400" dirty="0" smtClean="0"/>
              <a:t>2004 </a:t>
            </a:r>
            <a:r>
              <a:rPr lang="zh-TW" altLang="en-US" sz="2400" dirty="0" smtClean="0"/>
              <a:t>）</a:t>
            </a:r>
            <a:r>
              <a:rPr lang="zh-TW" altLang="zh-TW" sz="2400" dirty="0" smtClean="0"/>
              <a:t>，頁</a:t>
            </a:r>
            <a:r>
              <a:rPr lang="en-US" altLang="zh-TW" sz="2400" dirty="0" smtClean="0"/>
              <a:t>1</a:t>
            </a:r>
            <a:r>
              <a:rPr lang="zh-TW" altLang="zh-TW" sz="1600" dirty="0" smtClean="0"/>
              <a:t>。</a:t>
            </a:r>
          </a:p>
          <a:p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世界</a:t>
            </a:r>
            <a:r>
              <a:rPr lang="zh-TW" altLang="en-US" b="1" dirty="0" smtClean="0"/>
              <a:t>的</a:t>
            </a:r>
            <a:r>
              <a:rPr lang="zh-TW" altLang="zh-TW" b="1" dirty="0" smtClean="0"/>
              <a:t>「</a:t>
            </a:r>
            <a:r>
              <a:rPr lang="zh-TW" altLang="zh-TW" b="1" dirty="0" smtClean="0"/>
              <a:t>主人」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zh-TW" dirty="0" smtClean="0"/>
              <a:t>人類中心主義帶來了種種問題，其中最重要的當然是破壞了人和自然界的關係。溫室效應、地球暖化、冰川溶解，問題接踵而來，使人喘不過氣。</a:t>
            </a:r>
            <a:r>
              <a:rPr lang="en-US" altLang="zh-TW" dirty="0" smtClean="0"/>
              <a:t>20</a:t>
            </a:r>
            <a:r>
              <a:rPr lang="zh-TW" altLang="zh-TW" dirty="0" smtClean="0"/>
              <a:t>世紀</a:t>
            </a:r>
            <a:r>
              <a:rPr lang="en-US" altLang="zh-TW" dirty="0" smtClean="0"/>
              <a:t>80</a:t>
            </a:r>
            <a:r>
              <a:rPr lang="zh-TW" altLang="zh-TW" dirty="0" smtClean="0"/>
              <a:t>年代，西方國家提出了「可持續發展」觀，但情況仍未見改善。為甚麼呢？</a:t>
            </a: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因為「可持續發展」雖然提及：人類在發展社會經濟的時候，要盡量減少對自然環境的損害；但同時社會的「進步」和「有利可圖」仍是不可放棄的目標。</a:t>
            </a:r>
            <a:r>
              <a:rPr lang="zh-TW" altLang="zh-TW" dirty="0" smtClean="0"/>
              <a:t>如此一來，對於人類而言，自然界仍是客體，仍是被動的；反之，以人類作為世界「主人」的位置卻絲毫未變。</a:t>
            </a:r>
            <a:endParaRPr lang="zh-TW" altLang="en-US" dirty="0"/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什麼是「神聖世界」 ？</a:t>
            </a:r>
            <a:endParaRPr lang="zh-TW" altLang="en-US" b="1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sz="2800" dirty="0" smtClean="0">
                <a:latin typeface="+mn-ea"/>
              </a:rPr>
              <a:t>1855</a:t>
            </a:r>
            <a:r>
              <a:rPr lang="zh-TW" altLang="zh-TW" sz="2800" dirty="0" smtClean="0">
                <a:latin typeface="+mn-ea"/>
              </a:rPr>
              <a:t>年，一位印第安酋長西雅圖（</a:t>
            </a:r>
            <a:r>
              <a:rPr lang="en-US" altLang="zh-TW" sz="2800" dirty="0" smtClean="0">
                <a:latin typeface="+mn-ea"/>
              </a:rPr>
              <a:t>Chief Seattle</a:t>
            </a:r>
            <a:r>
              <a:rPr lang="zh-TW" altLang="zh-TW" sz="2800" dirty="0" smtClean="0">
                <a:latin typeface="+mn-ea"/>
              </a:rPr>
              <a:t>）發表了一篇演講，內容講述當時的美國總統想買他們的土地。對此印第安酋長表示大惑不解：</a:t>
            </a:r>
            <a:endParaRPr lang="en-US" altLang="zh-TW" sz="2800" dirty="0" smtClean="0">
              <a:latin typeface="+mn-ea"/>
            </a:endParaRPr>
          </a:p>
          <a:p>
            <a:r>
              <a:rPr lang="zh-TW" altLang="en-US" sz="2800" dirty="0" smtClean="0">
                <a:latin typeface="+mn-ea"/>
              </a:rPr>
              <a:t>「</a:t>
            </a:r>
            <a:r>
              <a:rPr lang="zh-TW" altLang="zh-TW" sz="28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人怎能買賣根本不屬於你的天空與大地呢？這個想法對於我們實在太奇特了。如果你根本不擁有空氣的清新與水花亮麗，又怎能買賣它呢？ </a:t>
            </a:r>
            <a:r>
              <a:rPr lang="zh-TW" altLang="en-US" sz="2800" dirty="0" smtClean="0">
                <a:latin typeface="+mn-ea"/>
              </a:rPr>
              <a:t>」</a:t>
            </a:r>
            <a:endParaRPr lang="en-US" altLang="zh-TW" dirty="0" smtClean="0"/>
          </a:p>
          <a:p>
            <a:r>
              <a:rPr lang="zh-TW" altLang="zh-TW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zh-TW" sz="28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我們是這個大地的一部分，而大地也是我們的一部分。香花是我們的姐妹，熊、鹿與巨鷹則是我們的兄弟。</a:t>
            </a:r>
            <a:r>
              <a:rPr lang="zh-TW" altLang="zh-TW" sz="2800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」</a:t>
            </a:r>
          </a:p>
          <a:p>
            <a:r>
              <a:rPr lang="en-US" altLang="zh-TW" sz="2200" dirty="0" smtClean="0"/>
              <a:t>Joseph </a:t>
            </a:r>
            <a:r>
              <a:rPr lang="en-US" altLang="zh-TW" sz="2200" dirty="0" err="1" smtClean="0"/>
              <a:t>Campell</a:t>
            </a:r>
            <a:r>
              <a:rPr lang="zh-TW" altLang="zh-TW" sz="2200" dirty="0" smtClean="0"/>
              <a:t>（</a:t>
            </a:r>
            <a:r>
              <a:rPr lang="en-US" altLang="zh-TW" sz="2200" dirty="0" smtClean="0"/>
              <a:t>1990</a:t>
            </a:r>
            <a:r>
              <a:rPr lang="zh-TW" altLang="zh-TW" sz="2200" dirty="0" smtClean="0"/>
              <a:t>），李子寧譯（</a:t>
            </a:r>
            <a:r>
              <a:rPr lang="en-US" altLang="zh-TW" sz="2200" dirty="0" smtClean="0"/>
              <a:t>1996</a:t>
            </a:r>
            <a:r>
              <a:rPr lang="zh-TW" altLang="zh-TW" sz="2200" dirty="0" smtClean="0"/>
              <a:t>）：《神話的智慧》（上冊）</a:t>
            </a:r>
            <a:r>
              <a:rPr lang="zh-TW" altLang="en-US" sz="2200" dirty="0" smtClean="0"/>
              <a:t> （</a:t>
            </a:r>
            <a:r>
              <a:rPr lang="zh-TW" altLang="zh-TW" sz="2200" dirty="0" smtClean="0"/>
              <a:t>台北：立緒文化</a:t>
            </a:r>
            <a:r>
              <a:rPr lang="zh-TW" altLang="en-US" sz="2200" dirty="0" smtClean="0"/>
              <a:t>）</a:t>
            </a:r>
            <a:r>
              <a:rPr lang="zh-TW" altLang="zh-TW" sz="2200" dirty="0" smtClean="0"/>
              <a:t>，頁</a:t>
            </a:r>
            <a:r>
              <a:rPr lang="en-US" altLang="zh-TW" sz="2200" dirty="0" smtClean="0"/>
              <a:t>44-46</a:t>
            </a:r>
            <a:r>
              <a:rPr lang="zh-TW" altLang="zh-TW" sz="2200" dirty="0" smtClean="0"/>
              <a:t>。</a:t>
            </a:r>
          </a:p>
          <a:p>
            <a:endParaRPr lang="zh-TW" altLang="zh-TW" sz="2800" dirty="0" smtClean="0">
              <a:latin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「神聖世界」的回歸</a:t>
            </a:r>
            <a:endParaRPr lang="zh-TW" altLang="en-US" b="1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82296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《</a:t>
            </a:r>
            <a:r>
              <a:rPr lang="zh-TW" altLang="en-US" b="1" dirty="0" smtClean="0"/>
              <a:t>赤</a:t>
            </a:r>
            <a:r>
              <a:rPr lang="en-US" altLang="zh-TW" b="1" dirty="0" smtClean="0"/>
              <a:t>》</a:t>
            </a:r>
            <a:r>
              <a:rPr lang="zh-TW" altLang="en-US" b="1" dirty="0" smtClean="0"/>
              <a:t>的「神聖世界」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從「星宿主命」說和「氣」的理論，我們在</a:t>
            </a:r>
            <a:r>
              <a:rPr lang="en-US" altLang="zh-TW" dirty="0" smtClean="0"/>
              <a:t>《</a:t>
            </a:r>
            <a:r>
              <a:rPr lang="zh-TW" altLang="en-US" dirty="0" smtClean="0"/>
              <a:t>赤松子中誡經</a:t>
            </a:r>
            <a:r>
              <a:rPr lang="en-US" altLang="zh-TW" dirty="0" smtClean="0"/>
              <a:t>》</a:t>
            </a:r>
            <a:r>
              <a:rPr lang="zh-TW" altLang="en-US" dirty="0" smtClean="0"/>
              <a:t>中重新發現「神聖世界</a:t>
            </a:r>
            <a:r>
              <a:rPr lang="zh-TW" altLang="en-US" smtClean="0"/>
              <a:t>」 。本</a:t>
            </a:r>
            <a:r>
              <a:rPr lang="zh-TW" altLang="en-US" dirty="0" smtClean="0"/>
              <a:t>經言：</a:t>
            </a:r>
            <a:endParaRPr lang="en-US" altLang="zh-TW" dirty="0" smtClean="0"/>
          </a:p>
          <a:p>
            <a:pPr algn="just"/>
            <a:r>
              <a:rPr lang="zh-TW" altLang="en-US" dirty="0" smtClean="0"/>
              <a:t>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天不言而四時行，地不言而萬物生，人處其中，恣心情慾，凡人動息，天地皆知，故云天有四知也。 </a:t>
            </a:r>
            <a:r>
              <a:rPr lang="zh-TW" altLang="en-US" dirty="0" smtClean="0"/>
              <a:t>」</a:t>
            </a: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家族承負的意義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赤</a:t>
            </a:r>
            <a:r>
              <a:rPr lang="en-US" altLang="zh-TW" dirty="0" smtClean="0"/>
              <a:t>》</a:t>
            </a:r>
            <a:r>
              <a:rPr lang="zh-TW" altLang="en-US" dirty="0" smtClean="0"/>
              <a:t>的「承負說」乃是上承自</a:t>
            </a:r>
            <a:r>
              <a:rPr lang="en-US" altLang="zh-TW" dirty="0" smtClean="0"/>
              <a:t>《</a:t>
            </a:r>
            <a:r>
              <a:rPr lang="zh-TW" altLang="en-US" dirty="0" smtClean="0"/>
              <a:t>太平經</a:t>
            </a:r>
            <a:r>
              <a:rPr lang="en-US" altLang="zh-TW" dirty="0" smtClean="0"/>
              <a:t>》</a:t>
            </a:r>
            <a:r>
              <a:rPr lang="zh-TW" altLang="en-US" dirty="0" smtClean="0"/>
              <a:t>。</a:t>
            </a:r>
            <a:r>
              <a:rPr lang="zh-TW" altLang="zh-TW" dirty="0" smtClean="0"/>
              <a:t>《太平經》〈解師策書訣〉記云：</a:t>
            </a:r>
            <a:endParaRPr lang="en-US" altLang="zh-TW" dirty="0" smtClean="0"/>
          </a:p>
          <a:p>
            <a:pPr algn="just"/>
            <a:r>
              <a:rPr lang="zh-TW" altLang="en-US" dirty="0" smtClean="0"/>
              <a:t>「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承者為前，負者為後；承者，乃謂先人本承天心而行，小小失之，不自知，用日積久，相聚為多，今後生人反無辜蒙其謫，連傳被其災，故前為承，後為負也。負者，流災亦不由一人之治，比連不平，前後更相負，故名為負。負者，乃先人負於後生者也。</a:t>
            </a:r>
            <a:r>
              <a:rPr lang="zh-TW" altLang="en-US" dirty="0" smtClean="0"/>
              <a:t>」</a:t>
            </a: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「承負說」與「家族觀念」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「承負說」</a:t>
            </a:r>
            <a:r>
              <a:rPr lang="zh-TW" altLang="zh-TW" dirty="0" smtClean="0"/>
              <a:t>是對中國傳統「善惡報應」說的修正與補足。</a:t>
            </a:r>
            <a:endParaRPr lang="en-US" altLang="zh-TW" dirty="0" smtClean="0"/>
          </a:p>
          <a:p>
            <a:r>
              <a:rPr lang="zh-TW" altLang="en-US" dirty="0" smtClean="0"/>
              <a:t>佛教的「三報」也是「</a:t>
            </a:r>
            <a:r>
              <a:rPr lang="zh-TW" altLang="zh-TW" dirty="0" smtClean="0"/>
              <a:t>善惡報應</a:t>
            </a:r>
            <a:r>
              <a:rPr lang="zh-TW" altLang="en-US" dirty="0" smtClean="0"/>
              <a:t>」的</a:t>
            </a:r>
            <a:r>
              <a:rPr lang="zh-TW" altLang="zh-TW" dirty="0" smtClean="0"/>
              <a:t>修正與補足。</a:t>
            </a:r>
            <a:endParaRPr lang="en-US" altLang="zh-TW" dirty="0" smtClean="0"/>
          </a:p>
          <a:p>
            <a:r>
              <a:rPr lang="zh-TW" altLang="zh-TW" dirty="0" smtClean="0"/>
              <a:t>兩者當中最大的差異是：在佛教的報應觀背後，人會輪迴再生，假若所作的善惡今生不報，會延續至來生或千百生之後，但所承受者是個體本身。而在原始道教的報應觀背後，</a:t>
            </a:r>
            <a:r>
              <a:rPr lang="zh-TW" altLang="en-US" dirty="0" smtClean="0"/>
              <a:t>蘊含中國傳統的「家族觀念」 。</a:t>
            </a: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道教的「承負說」的意義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zh-TW" dirty="0" smtClean="0"/>
              <a:t>「承負」的說法，一方面是從一個家族內子孫禍福的根源來講，這可以說是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《易經》內「積善之家，必有餘慶；積不善之家，必有餘殃！</a:t>
            </a:r>
            <a:r>
              <a:rPr lang="zh-TW" altLang="zh-TW" dirty="0" smtClean="0"/>
              <a:t>」的繼承，因此說之內容建構，仍是脫離不了著重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「倫理本位」</a:t>
            </a:r>
            <a:r>
              <a:rPr lang="zh-TW" altLang="zh-TW" dirty="0" smtClean="0"/>
              <a:t>的中國傳統思想。</a:t>
            </a:r>
            <a:endParaRPr lang="en-US" altLang="zh-TW" dirty="0" smtClean="0"/>
          </a:p>
          <a:p>
            <a:r>
              <a:rPr lang="zh-TW" altLang="zh-TW" dirty="0" smtClean="0"/>
              <a:t>個人所作的小小過失，會在不知不覺間不斷的「累積」，而且會流及後人，而先人與後人之間是有著血緣關係的。後者是從社會層面來講，其中災禍之「承負」不限於一人、一家、一鄉，乃是涵蓋整個天下。</a:t>
            </a: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笑臉 6"/>
          <p:cNvSpPr/>
          <p:nvPr/>
        </p:nvSpPr>
        <p:spPr>
          <a:xfrm>
            <a:off x="3779912" y="2348880"/>
            <a:ext cx="1584176" cy="1656184"/>
          </a:xfrm>
          <a:prstGeom prst="smileyFace">
            <a:avLst/>
          </a:prstGeom>
          <a:solidFill>
            <a:schemeClr val="bg2">
              <a:lumMod val="90000"/>
            </a:schemeClr>
          </a:solidFill>
          <a:ln>
            <a:solidFill>
              <a:srgbClr val="DEB6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b="1" dirty="0" smtClean="0">
                <a:solidFill>
                  <a:schemeClr val="tx2">
                    <a:lumMod val="50000"/>
                  </a:schemeClr>
                </a:solidFill>
              </a:rPr>
              <a:t>個體</a:t>
            </a:r>
            <a:endParaRPr lang="zh-TW" altLang="en-US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向上箭號 7"/>
          <p:cNvSpPr/>
          <p:nvPr/>
        </p:nvSpPr>
        <p:spPr>
          <a:xfrm>
            <a:off x="4283968" y="1124744"/>
            <a:ext cx="484632" cy="978408"/>
          </a:xfrm>
          <a:prstGeom prst="up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下箭號 8"/>
          <p:cNvSpPr/>
          <p:nvPr/>
        </p:nvSpPr>
        <p:spPr>
          <a:xfrm>
            <a:off x="4355976" y="4293096"/>
            <a:ext cx="484632" cy="978408"/>
          </a:xfrm>
          <a:prstGeom prst="down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向左箭號 9"/>
          <p:cNvSpPr/>
          <p:nvPr/>
        </p:nvSpPr>
        <p:spPr>
          <a:xfrm>
            <a:off x="2555776" y="2924944"/>
            <a:ext cx="978408" cy="484632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右箭號 10"/>
          <p:cNvSpPr/>
          <p:nvPr/>
        </p:nvSpPr>
        <p:spPr>
          <a:xfrm>
            <a:off x="5580112" y="2924944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直線圖說文字 1 11"/>
          <p:cNvSpPr/>
          <p:nvPr/>
        </p:nvSpPr>
        <p:spPr>
          <a:xfrm>
            <a:off x="5940152" y="692696"/>
            <a:ext cx="1008112" cy="864096"/>
          </a:xfrm>
          <a:prstGeom prst="borderCallout1">
            <a:avLst>
              <a:gd name="adj1" fmla="val 18750"/>
              <a:gd name="adj2" fmla="val -8333"/>
              <a:gd name="adj3" fmla="val 120154"/>
              <a:gd name="adj4" fmla="val -12166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chemeClr val="tx1"/>
                </a:solidFill>
              </a:rPr>
              <a:t>祖先</a:t>
            </a:r>
            <a:endParaRPr lang="zh-TW" altLang="en-US" sz="2800" b="1" dirty="0">
              <a:solidFill>
                <a:schemeClr val="tx1"/>
              </a:solidFill>
            </a:endParaRPr>
          </a:p>
        </p:txBody>
      </p:sp>
      <p:sp>
        <p:nvSpPr>
          <p:cNvPr id="13" name="直線圖說文字 1 12"/>
          <p:cNvSpPr/>
          <p:nvPr/>
        </p:nvSpPr>
        <p:spPr>
          <a:xfrm>
            <a:off x="5868144" y="5229200"/>
            <a:ext cx="1152128" cy="792088"/>
          </a:xfrm>
          <a:prstGeom prst="borderCallout1">
            <a:avLst>
              <a:gd name="adj1" fmla="val 18750"/>
              <a:gd name="adj2" fmla="val -8333"/>
              <a:gd name="adj3" fmla="val -60149"/>
              <a:gd name="adj4" fmla="val -9301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chemeClr val="tx1"/>
                </a:solidFill>
              </a:rPr>
              <a:t>子孫</a:t>
            </a:r>
            <a:endParaRPr lang="zh-TW" altLang="en-US" sz="3200" b="1" dirty="0">
              <a:solidFill>
                <a:schemeClr val="tx1"/>
              </a:solidFill>
            </a:endParaRPr>
          </a:p>
        </p:txBody>
      </p:sp>
      <p:sp>
        <p:nvSpPr>
          <p:cNvPr id="15" name="直線圖說文字 1 14"/>
          <p:cNvSpPr/>
          <p:nvPr/>
        </p:nvSpPr>
        <p:spPr>
          <a:xfrm>
            <a:off x="467544" y="1052736"/>
            <a:ext cx="1634480" cy="1224136"/>
          </a:xfrm>
          <a:prstGeom prst="borderCallout1">
            <a:avLst>
              <a:gd name="adj1" fmla="val 70415"/>
              <a:gd name="adj2" fmla="val 112180"/>
              <a:gd name="adj3" fmla="val 145980"/>
              <a:gd name="adj4" fmla="val 157821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tx1"/>
                </a:solidFill>
              </a:rPr>
              <a:t>世界</a:t>
            </a:r>
            <a:endParaRPr lang="en-US" altLang="zh-TW" sz="2400" b="1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sz="2400" b="1" dirty="0" smtClean="0">
                <a:solidFill>
                  <a:schemeClr val="tx1"/>
                </a:solidFill>
              </a:rPr>
              <a:t>（人與物）</a:t>
            </a:r>
            <a:endParaRPr lang="zh-TW" alt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司命說之意義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赤</a:t>
            </a:r>
            <a:r>
              <a:rPr lang="en-US" altLang="zh-TW" dirty="0" smtClean="0"/>
              <a:t>》</a:t>
            </a:r>
            <a:r>
              <a:rPr lang="zh-TW" altLang="en-US" dirty="0" smtClean="0"/>
              <a:t>載：</a:t>
            </a:r>
            <a:endParaRPr lang="en-US" altLang="zh-TW" dirty="0" smtClean="0"/>
          </a:p>
          <a:p>
            <a:r>
              <a:rPr lang="zh-TW" altLang="en-US" dirty="0" smtClean="0"/>
              <a:t>「</a:t>
            </a:r>
            <a:r>
              <a:rPr lang="zh-TW" altLang="zh-TW" dirty="0" smtClean="0"/>
              <a:t>天上三台北辰司命司錄，差太一直符常在人頭上，察其有罪，奪其筭壽。 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r>
              <a:rPr lang="zh-TW" altLang="en-US" dirty="0" smtClean="0"/>
              <a:t>「</a:t>
            </a:r>
            <a:r>
              <a:rPr lang="zh-TW" altLang="zh-TW" dirty="0" smtClean="0"/>
              <a:t>但世人有所犯，皆犯本照星辰，奏聞上帝、七星、六律、四時、八風、九宮、五行，先令司命奪筭，令人短壽，令諸殃禍，延及子孫。 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r>
              <a:rPr lang="zh-TW" altLang="en-US" dirty="0" smtClean="0"/>
              <a:t>道教勸善書強調「不欺暗室」的特點。</a:t>
            </a: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《</a:t>
            </a:r>
            <a:r>
              <a:rPr lang="zh-TW" altLang="en-US" b="1" dirty="0" smtClean="0"/>
              <a:t>赤</a:t>
            </a:r>
            <a:r>
              <a:rPr lang="en-US" altLang="zh-TW" b="1" dirty="0" smtClean="0"/>
              <a:t>》</a:t>
            </a:r>
            <a:r>
              <a:rPr lang="zh-TW" altLang="en-US" b="1" dirty="0" smtClean="0"/>
              <a:t>的</a:t>
            </a:r>
            <a:r>
              <a:rPr lang="zh-TW" altLang="en-US" b="1" dirty="0" smtClean="0"/>
              <a:t>「善惡懲處」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「故聖人云：皇天無親，惟德是輔，畏天命、畏大人、畏聖人之言。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凡人逐日私行善惡之事，天地皆知其情</a:t>
            </a:r>
            <a:r>
              <a:rPr lang="zh-TW" altLang="en-US" dirty="0" smtClean="0"/>
              <a:t>，暗殺物命，神見其形，心口意語，鬼聞人聲，犯禁滿百，鬼收其精，犯禁滿千，地錄人形，日行諸惡，枷鎖立成，此陰陽之報也。皇天以誡議，故作違犯，則鬼神天地禍之也。」</a:t>
            </a: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2.1</a:t>
            </a:r>
            <a:r>
              <a:rPr lang="zh-TW" altLang="zh-TW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TW" altLang="zh-TW" b="1" dirty="0" smtClean="0"/>
              <a:t>「赤松子」是</a:t>
            </a:r>
            <a:r>
              <a:rPr lang="zh-TW" altLang="en-US" b="1" dirty="0" smtClean="0"/>
              <a:t>誰？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《赤松子中誡經》乃是假托赤松子與黃帝對話的作品。</a:t>
            </a:r>
            <a:r>
              <a:rPr lang="en-US" altLang="zh-TW" dirty="0" smtClean="0"/>
              <a:t>《</a:t>
            </a:r>
            <a:r>
              <a:rPr lang="zh-TW" altLang="zh-TW" dirty="0" smtClean="0"/>
              <a:t>列仙傳》謂：</a:t>
            </a:r>
          </a:p>
          <a:p>
            <a:r>
              <a:rPr lang="zh-TW" altLang="zh-TW" dirty="0" smtClean="0"/>
              <a:t>「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赤松子者，神農時雨師也</a:t>
            </a:r>
            <a:r>
              <a:rPr lang="zh-TW" altLang="zh-TW" dirty="0" smtClean="0"/>
              <a:t>，服水玉以教神農，能入火自燒。往往至昆侖山上，常止西王母石室中，隨風雨上下。炎帝少女追之，亦得仙俱去。至高辛時復爲雨師，今之雨師本是焉。」</a:t>
            </a:r>
          </a:p>
          <a:p>
            <a:r>
              <a:rPr lang="zh-TW" altLang="zh-TW" sz="2200" dirty="0" smtClean="0"/>
              <a:t>《列仙傳》引文轉引自</a:t>
            </a:r>
            <a:r>
              <a:rPr lang="en-US" altLang="zh-TW" sz="2200" dirty="0" smtClean="0"/>
              <a:t>(</a:t>
            </a:r>
            <a:r>
              <a:rPr lang="zh-TW" altLang="zh-TW" sz="2200" dirty="0" smtClean="0"/>
              <a:t>日</a:t>
            </a:r>
            <a:r>
              <a:rPr lang="en-US" altLang="zh-TW" sz="2200" dirty="0" smtClean="0"/>
              <a:t>)</a:t>
            </a:r>
            <a:r>
              <a:rPr lang="zh-TW" altLang="zh-TW" sz="2200" dirty="0" smtClean="0"/>
              <a:t>大形徹：〈松喬考—關於赤松子和王子喬的傳說〉見《復旦學報》</a:t>
            </a:r>
            <a:r>
              <a:rPr lang="en-US" altLang="zh-TW" sz="2200" dirty="0" smtClean="0"/>
              <a:t>(</a:t>
            </a:r>
            <a:r>
              <a:rPr lang="zh-TW" altLang="zh-TW" sz="2200" dirty="0" smtClean="0"/>
              <a:t>社會科學版</a:t>
            </a:r>
            <a:r>
              <a:rPr lang="en-US" altLang="zh-TW" sz="2200" dirty="0" smtClean="0"/>
              <a:t>) 1996</a:t>
            </a:r>
            <a:r>
              <a:rPr lang="zh-TW" altLang="zh-TW" sz="2200" dirty="0" smtClean="0"/>
              <a:t>年第</a:t>
            </a:r>
            <a:r>
              <a:rPr lang="en-US" altLang="zh-TW" sz="2200" dirty="0" smtClean="0"/>
              <a:t>4</a:t>
            </a:r>
            <a:r>
              <a:rPr lang="zh-TW" altLang="zh-TW" sz="2200" dirty="0" smtClean="0"/>
              <a:t>期。</a:t>
            </a:r>
          </a:p>
          <a:p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一切皆自心起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赤</a:t>
            </a:r>
            <a:r>
              <a:rPr lang="en-US" altLang="zh-TW" dirty="0" smtClean="0"/>
              <a:t>》</a:t>
            </a:r>
            <a:r>
              <a:rPr lang="zh-TW" altLang="en-US" dirty="0" smtClean="0"/>
              <a:t>載：</a:t>
            </a:r>
            <a:endParaRPr lang="en-US" altLang="zh-TW" dirty="0" smtClean="0"/>
          </a:p>
          <a:p>
            <a:r>
              <a:rPr lang="zh-TW" altLang="en-US" dirty="0" smtClean="0"/>
              <a:t>「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夫人修持善惡，自起於心，心是五賊之苗，萬惡之根。</a:t>
            </a:r>
            <a:r>
              <a:rPr lang="zh-TW" altLang="zh-TW" dirty="0" smtClean="0"/>
              <a:t>夫人之心擬行善，善雖未成，而善神已應矣；心起惡，惡雖未萌，凶神已知。故君子千日行善，善猶未足；片時造惡，惡便有餘。 </a:t>
            </a:r>
            <a:r>
              <a:rPr lang="zh-TW" altLang="en-US" dirty="0" smtClean="0"/>
              <a:t>」</a:t>
            </a: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總結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赤松子中誡經</a:t>
            </a:r>
            <a:r>
              <a:rPr lang="en-US" altLang="zh-TW" dirty="0" smtClean="0"/>
              <a:t>》</a:t>
            </a:r>
            <a:r>
              <a:rPr lang="zh-TW" altLang="en-US" dirty="0" smtClean="0"/>
              <a:t>向我們揭示了一個失落已久的「神聖世界」；</a:t>
            </a:r>
            <a:endParaRPr lang="en-US" altLang="zh-TW" dirty="0" smtClean="0"/>
          </a:p>
          <a:p>
            <a:r>
              <a:rPr lang="zh-TW" altLang="en-US" dirty="0" smtClean="0"/>
              <a:t>一個「倫理社會」的「真實意義」。</a:t>
            </a:r>
            <a:endParaRPr lang="en-US" altLang="zh-TW" dirty="0" smtClean="0"/>
          </a:p>
          <a:p>
            <a:r>
              <a:rPr lang="zh-TW" altLang="en-US" dirty="0" smtClean="0"/>
              <a:t>若能了解</a:t>
            </a:r>
            <a:r>
              <a:rPr lang="en-US" altLang="zh-TW" dirty="0" smtClean="0"/>
              <a:t>《</a:t>
            </a:r>
            <a:r>
              <a:rPr lang="zh-TW" altLang="en-US" dirty="0" smtClean="0"/>
              <a:t>赤</a:t>
            </a:r>
            <a:r>
              <a:rPr lang="en-US" altLang="zh-TW" dirty="0" smtClean="0"/>
              <a:t>》</a:t>
            </a:r>
            <a:r>
              <a:rPr lang="zh-TW" altLang="en-US" dirty="0" smtClean="0"/>
              <a:t>，了解道教勸善書背後的文化淵源和背景，就會明白「個人」不是孤立，懸空的存在。</a:t>
            </a:r>
            <a:endParaRPr lang="en-US" altLang="zh-TW" dirty="0" smtClean="0"/>
          </a:p>
          <a:p>
            <a:r>
              <a:rPr lang="zh-TW" altLang="en-US" dirty="0" smtClean="0"/>
              <a:t>如此，或許可以消解現代社會「個人主義」的衍生出來的種種弊端。</a:t>
            </a: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「</a:t>
            </a:r>
            <a:r>
              <a:rPr lang="zh-TW" altLang="zh-TW" b="1" dirty="0" smtClean="0"/>
              <a:t>雨師</a:t>
            </a:r>
            <a:r>
              <a:rPr lang="zh-TW" altLang="en-US" b="1" dirty="0" smtClean="0"/>
              <a:t>」或「方術之士」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dirty="0" smtClean="0"/>
              <a:t>依</a:t>
            </a:r>
            <a:r>
              <a:rPr lang="zh-TW" altLang="en-US" dirty="0" smtClean="0"/>
              <a:t>日人</a:t>
            </a:r>
            <a:r>
              <a:rPr lang="zh-TW" altLang="zh-TW" dirty="0" smtClean="0"/>
              <a:t>大形徹的意見，赤松子在《列仙傳》中是「雨師」，這與後來關於赤松子的敘述主流完全兩樣。因為在《史記》或《楚辭》中，赤松子是精於行氣、導引的方術之士，這亦是赤松子的敘述主流。</a:t>
            </a:r>
            <a:endParaRPr lang="en-US" altLang="zh-TW" dirty="0" smtClean="0"/>
          </a:p>
          <a:p>
            <a:r>
              <a:rPr lang="zh-TW" altLang="zh-TW" dirty="0" smtClean="0"/>
              <a:t>細看《列仙傳》引文言：「赤松子者，神農時雨師也，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服水玉以教神農</a:t>
            </a:r>
            <a:r>
              <a:rPr lang="zh-TW" altLang="zh-TW" dirty="0" smtClean="0"/>
              <a:t>，能入火自燒。」要注意的是赤松子曾教神農氏「服水玉」，何謂「水玉」？</a:t>
            </a: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「水玉」 ？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據《抱朴子內篇．仙藥》云：</a:t>
            </a:r>
            <a:endParaRPr lang="en-US" altLang="zh-TW" dirty="0" smtClean="0"/>
          </a:p>
          <a:p>
            <a:pPr algn="just"/>
            <a:r>
              <a:rPr lang="zh-TW" altLang="zh-TW" dirty="0" smtClean="0"/>
              <a:t>「玉亦仙藥，但難得耳。玉經曰：服金者壽如金？服玉者壽如玉也。</a:t>
            </a:r>
            <a:r>
              <a:rPr lang="en-US" altLang="zh-TW" dirty="0" smtClean="0"/>
              <a:t>……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玉可以烏米酒及地榆酒化之爲水</a:t>
            </a:r>
            <a:r>
              <a:rPr lang="zh-TW" altLang="zh-TW" dirty="0" smtClean="0"/>
              <a:t>……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赤松子以玄蟲血漬玉爲水而服之，故能乘煙上下也。玉屑服之與水餌之，俱令人不死。</a:t>
            </a:r>
            <a:r>
              <a:rPr lang="zh-TW" altLang="zh-TW" dirty="0" smtClean="0"/>
              <a:t>」 </a:t>
            </a:r>
            <a:r>
              <a:rPr lang="zh-TW" altLang="zh-TW" sz="2200" dirty="0" smtClean="0"/>
              <a:t>《抱朴子內篇．仙藥》，頁</a:t>
            </a:r>
            <a:r>
              <a:rPr lang="en-US" altLang="zh-TW" sz="2200" dirty="0" smtClean="0"/>
              <a:t>204</a:t>
            </a:r>
            <a:r>
              <a:rPr lang="zh-TW" altLang="zh-TW" sz="2200" dirty="0" smtClean="0"/>
              <a:t>。</a:t>
            </a:r>
          </a:p>
          <a:p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> </a:t>
            </a:r>
            <a:r>
              <a:rPr lang="en-US" altLang="zh-CN" sz="3600" dirty="0" smtClean="0"/>
              <a:t>《</a:t>
            </a:r>
            <a:r>
              <a:rPr lang="zh-CN" altLang="en-US" sz="3600" dirty="0" smtClean="0"/>
              <a:t>本草綱目</a:t>
            </a:r>
            <a:r>
              <a:rPr lang="en-US" altLang="zh-CN" sz="3600" dirty="0" smtClean="0"/>
              <a:t>》</a:t>
            </a:r>
            <a:r>
              <a:rPr lang="zh-CN" altLang="en-US" sz="3600" dirty="0" smtClean="0"/>
              <a:t>金石部第八卷</a:t>
            </a:r>
            <a:r>
              <a:rPr lang="en-US" altLang="zh-CN" sz="3600" dirty="0" smtClean="0"/>
              <a:t>\</a:t>
            </a:r>
            <a:r>
              <a:rPr lang="zh-CN" altLang="en-US" sz="3600" dirty="0" smtClean="0"/>
              <a:t>金石之二</a:t>
            </a:r>
            <a:r>
              <a:rPr lang="en-US" altLang="zh-CN" sz="3600" dirty="0" smtClean="0"/>
              <a:t>·</a:t>
            </a:r>
            <a:r>
              <a:rPr lang="zh-CN" altLang="en-US" sz="3600" dirty="0" smtClean="0"/>
              <a:t>玉屑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 smtClean="0"/>
              <a:t>【</a:t>
            </a:r>
            <a:r>
              <a:rPr lang="zh-CN" altLang="en-US" dirty="0" smtClean="0"/>
              <a:t>修治</a:t>
            </a:r>
            <a:r>
              <a:rPr lang="en-US" altLang="zh-CN" dirty="0" smtClean="0"/>
              <a:t>】</a:t>
            </a:r>
            <a:r>
              <a:rPr lang="zh-TW" altLang="en-US" dirty="0" smtClean="0"/>
              <a:t>青霞子曰∶作玉漿法∶玉屑一升，地榆草一升，稻米一升，取白露二升，銅器中煮，米熟絞汁，玉屑化為水，以藥納入，所謂神仙玉漿也。</a:t>
            </a:r>
            <a:endParaRPr lang="zh-CN" altLang="en-US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龍騰四海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836</TotalTime>
  <Words>6797</Words>
  <Application>Microsoft Office PowerPoint</Application>
  <PresentationFormat>如螢幕大小 (4:3)</PresentationFormat>
  <Paragraphs>223</Paragraphs>
  <Slides>61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61</vt:i4>
      </vt:variant>
    </vt:vector>
  </HeadingPairs>
  <TitlesOfParts>
    <vt:vector size="62" baseType="lpstr">
      <vt:lpstr>龍騰四海</vt:lpstr>
      <vt:lpstr>從《赤松子中誡經》看道教勸善書的現代意義</vt:lpstr>
      <vt:lpstr>內容大綱</vt:lpstr>
      <vt:lpstr>1.道教勸善書是什麼？</vt:lpstr>
      <vt:lpstr>投影片 4</vt:lpstr>
      <vt:lpstr>2.有關《赤松子中誡經》</vt:lpstr>
      <vt:lpstr>2.1 「赤松子」是誰？</vt:lpstr>
      <vt:lpstr>「雨師」或「方術之士」</vt:lpstr>
      <vt:lpstr>「水玉」 ？</vt:lpstr>
      <vt:lpstr>  《本草綱目》金石部第八卷\金石之二·玉屑 </vt:lpstr>
      <vt:lpstr>一身兼兩職的赤松子</vt:lpstr>
      <vt:lpstr>2.2《赤松子中誡經》的主題</vt:lpstr>
      <vt:lpstr>薜瑗的“Why?”</vt:lpstr>
      <vt:lpstr>善惡與命運</vt:lpstr>
      <vt:lpstr>過於響應，聲影應形。</vt:lpstr>
      <vt:lpstr>「命運」之不可逆</vt:lpstr>
      <vt:lpstr>《赤松子中誡經》的主題</vt:lpstr>
      <vt:lpstr>3.《赤》的勸善策略</vt:lpstr>
      <vt:lpstr>受生何不均勻？</vt:lpstr>
      <vt:lpstr>「幸福」</vt:lpstr>
      <vt:lpstr>漢魏時期的「幸福」</vt:lpstr>
      <vt:lpstr>命運的無奈</vt:lpstr>
      <vt:lpstr>行為與報應的因果關係</vt:lpstr>
      <vt:lpstr>「星宿主命」說</vt:lpstr>
      <vt:lpstr>「善氣」與「惡氣」</vt:lpstr>
      <vt:lpstr>「氣一元論」</vt:lpstr>
      <vt:lpstr>「善氣」與「惡氣」</vt:lpstr>
      <vt:lpstr>星宿與人類的同質性</vt:lpstr>
      <vt:lpstr>個體意志與氣的關係</vt:lpstr>
      <vt:lpstr>個體意志與氣的關係</vt:lpstr>
      <vt:lpstr>「天氣」與「地氣」</vt:lpstr>
      <vt:lpstr>氣一元論</vt:lpstr>
      <vt:lpstr>「司命」之神與承負之說</vt:lpstr>
      <vt:lpstr>司命之神</vt:lpstr>
      <vt:lpstr>承負說</vt:lpstr>
      <vt:lpstr>承負說</vt:lpstr>
      <vt:lpstr>人為善，福及子孫</vt:lpstr>
      <vt:lpstr>人為惡，禍及子孫</vt:lpstr>
      <vt:lpstr>承負說與中國傳統的家族觀念</vt:lpstr>
      <vt:lpstr>善惡報應的可能性</vt:lpstr>
      <vt:lpstr>4.《赤》的現代意義</vt:lpstr>
      <vt:lpstr>個人主義的猖獗</vt:lpstr>
      <vt:lpstr>道教勸善書之現代意義</vt:lpstr>
      <vt:lpstr>宗教的回歸</vt:lpstr>
      <vt:lpstr>宗教與道德動力</vt:lpstr>
      <vt:lpstr>自我至上vs宗教回歸</vt:lpstr>
      <vt:lpstr>「終極關懷」</vt:lpstr>
      <vt:lpstr>對「永恆」的需要</vt:lpstr>
      <vt:lpstr>從神聖走向世俗</vt:lpstr>
      <vt:lpstr>「人類中心主義」</vt:lpstr>
      <vt:lpstr>世界的「主人」</vt:lpstr>
      <vt:lpstr>什麼是「神聖世界」 ？</vt:lpstr>
      <vt:lpstr>「神聖世界」的回歸</vt:lpstr>
      <vt:lpstr>《赤》的「神聖世界」</vt:lpstr>
      <vt:lpstr>家族承負的意義</vt:lpstr>
      <vt:lpstr>「承負說」與「家族觀念」</vt:lpstr>
      <vt:lpstr>道教的「承負說」的意義</vt:lpstr>
      <vt:lpstr>投影片 57</vt:lpstr>
      <vt:lpstr>司命說之意義</vt:lpstr>
      <vt:lpstr>《赤》的「善惡懲處」</vt:lpstr>
      <vt:lpstr>一切皆自心起</vt:lpstr>
      <vt:lpstr>總結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從《赤松子中誡經》看道教勸善書的現代意義</dc:title>
  <dc:creator>andrew</dc:creator>
  <cp:lastModifiedBy>andrew</cp:lastModifiedBy>
  <cp:revision>125</cp:revision>
  <dcterms:created xsi:type="dcterms:W3CDTF">2011-12-05T13:50:48Z</dcterms:created>
  <dcterms:modified xsi:type="dcterms:W3CDTF">2011-12-22T14:05:51Z</dcterms:modified>
</cp:coreProperties>
</file>